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1" r:id="rId33"/>
    <p:sldId id="289" r:id="rId34"/>
    <p:sldId id="290" r:id="rId35"/>
    <p:sldId id="288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906BE4-6755-440C-B090-40C3962775C7}" v="266" dt="2024-06-28T14:35:00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gaagraharam@gmail.com" userId="c0f925c84ed870f9" providerId="LiveId" clId="{98906BE4-6755-440C-B090-40C3962775C7}"/>
    <pc:docChg chg="undo custSel addSld delSld modSld modMainMaster">
      <pc:chgData name="jagaagraharam@gmail.com" userId="c0f925c84ed870f9" providerId="LiveId" clId="{98906BE4-6755-440C-B090-40C3962775C7}" dt="2024-06-28T16:54:46.111" v="2667" actId="20577"/>
      <pc:docMkLst>
        <pc:docMk/>
      </pc:docMkLst>
      <pc:sldChg chg="addSp delSp modSp mod chgLayout">
        <pc:chgData name="jagaagraharam@gmail.com" userId="c0f925c84ed870f9" providerId="LiveId" clId="{98906BE4-6755-440C-B090-40C3962775C7}" dt="2024-06-27T06:26:14.618" v="2212" actId="1076"/>
        <pc:sldMkLst>
          <pc:docMk/>
          <pc:sldMk cId="2720674503" sldId="256"/>
        </pc:sldMkLst>
        <pc:spChg chg="add mod">
          <ac:chgData name="jagaagraharam@gmail.com" userId="c0f925c84ed870f9" providerId="LiveId" clId="{98906BE4-6755-440C-B090-40C3962775C7}" dt="2024-06-27T06:26:14.618" v="2212" actId="1076"/>
          <ac:spMkLst>
            <pc:docMk/>
            <pc:sldMk cId="2720674503" sldId="256"/>
            <ac:spMk id="2" creationId="{298F49A4-7431-CA29-FE5D-A4B35CFBAFA9}"/>
          </ac:spMkLst>
        </pc:spChg>
        <pc:spChg chg="add del mod">
          <ac:chgData name="jagaagraharam@gmail.com" userId="c0f925c84ed870f9" providerId="LiveId" clId="{98906BE4-6755-440C-B090-40C3962775C7}" dt="2024-06-25T15:27:35.119" v="65" actId="6264"/>
          <ac:spMkLst>
            <pc:docMk/>
            <pc:sldMk cId="2720674503" sldId="256"/>
            <ac:spMk id="4" creationId="{3B712308-E4C3-3D2B-BEDD-F9ED22D5CA96}"/>
          </ac:spMkLst>
        </pc:spChg>
        <pc:spChg chg="add del mod">
          <ac:chgData name="jagaagraharam@gmail.com" userId="c0f925c84ed870f9" providerId="LiveId" clId="{98906BE4-6755-440C-B090-40C3962775C7}" dt="2024-06-25T15:27:35.119" v="65" actId="6264"/>
          <ac:spMkLst>
            <pc:docMk/>
            <pc:sldMk cId="2720674503" sldId="256"/>
            <ac:spMk id="5" creationId="{1E69C651-B4AC-A722-D07A-6FC7E058725A}"/>
          </ac:spMkLst>
        </pc:spChg>
      </pc:sldChg>
      <pc:sldChg chg="addSp delSp modSp mod">
        <pc:chgData name="jagaagraharam@gmail.com" userId="c0f925c84ed870f9" providerId="LiveId" clId="{98906BE4-6755-440C-B090-40C3962775C7}" dt="2024-06-27T07:10:43.374" v="2507" actId="1076"/>
        <pc:sldMkLst>
          <pc:docMk/>
          <pc:sldMk cId="297335230" sldId="258"/>
        </pc:sldMkLst>
        <pc:spChg chg="del mod">
          <ac:chgData name="jagaagraharam@gmail.com" userId="c0f925c84ed870f9" providerId="LiveId" clId="{98906BE4-6755-440C-B090-40C3962775C7}" dt="2024-06-27T06:31:12.124" v="2213" actId="21"/>
          <ac:spMkLst>
            <pc:docMk/>
            <pc:sldMk cId="297335230" sldId="258"/>
            <ac:spMk id="2" creationId="{1975B8D9-BCC8-CAC0-D6AC-AD219FFDA253}"/>
          </ac:spMkLst>
        </pc:spChg>
        <pc:spChg chg="del mod">
          <ac:chgData name="jagaagraharam@gmail.com" userId="c0f925c84ed870f9" providerId="LiveId" clId="{98906BE4-6755-440C-B090-40C3962775C7}" dt="2024-06-27T06:31:17.763" v="2214" actId="21"/>
          <ac:spMkLst>
            <pc:docMk/>
            <pc:sldMk cId="297335230" sldId="258"/>
            <ac:spMk id="3" creationId="{FBB8BA61-0904-1875-6309-2F12968280AC}"/>
          </ac:spMkLst>
        </pc:spChg>
        <pc:spChg chg="add mod">
          <ac:chgData name="jagaagraharam@gmail.com" userId="c0f925c84ed870f9" providerId="LiveId" clId="{98906BE4-6755-440C-B090-40C3962775C7}" dt="2024-06-27T07:10:43.374" v="2507" actId="1076"/>
          <ac:spMkLst>
            <pc:docMk/>
            <pc:sldMk cId="297335230" sldId="258"/>
            <ac:spMk id="4" creationId="{515FCB64-9BC7-3588-926A-F21F0E3663C4}"/>
          </ac:spMkLst>
        </pc:spChg>
        <pc:spChg chg="add mod">
          <ac:chgData name="jagaagraharam@gmail.com" userId="c0f925c84ed870f9" providerId="LiveId" clId="{98906BE4-6755-440C-B090-40C3962775C7}" dt="2024-06-27T07:03:58.525" v="2506" actId="6549"/>
          <ac:spMkLst>
            <pc:docMk/>
            <pc:sldMk cId="297335230" sldId="258"/>
            <ac:spMk id="5" creationId="{38B52248-DFB8-614F-1E6C-5D377C019720}"/>
          </ac:spMkLst>
        </pc:spChg>
      </pc:sldChg>
      <pc:sldChg chg="addSp delSp modSp mod">
        <pc:chgData name="jagaagraharam@gmail.com" userId="c0f925c84ed870f9" providerId="LiveId" clId="{98906BE4-6755-440C-B090-40C3962775C7}" dt="2024-06-27T07:29:37.524" v="2513" actId="20577"/>
        <pc:sldMkLst>
          <pc:docMk/>
          <pc:sldMk cId="1577739831" sldId="261"/>
        </pc:sldMkLst>
        <pc:spChg chg="add del mod">
          <ac:chgData name="jagaagraharam@gmail.com" userId="c0f925c84ed870f9" providerId="LiveId" clId="{98906BE4-6755-440C-B090-40C3962775C7}" dt="2024-06-25T15:16:10.984" v="1" actId="21"/>
          <ac:spMkLst>
            <pc:docMk/>
            <pc:sldMk cId="1577739831" sldId="261"/>
            <ac:spMk id="2" creationId="{03F8F1CE-1E24-5391-7D56-74404F50EBF2}"/>
          </ac:spMkLst>
        </pc:spChg>
        <pc:spChg chg="add mod">
          <ac:chgData name="jagaagraharam@gmail.com" userId="c0f925c84ed870f9" providerId="LiveId" clId="{98906BE4-6755-440C-B090-40C3962775C7}" dt="2024-06-25T15:16:13.478" v="2"/>
          <ac:spMkLst>
            <pc:docMk/>
            <pc:sldMk cId="1577739831" sldId="261"/>
            <ac:spMk id="3" creationId="{03F8F1CE-1E24-5391-7D56-74404F50EBF2}"/>
          </ac:spMkLst>
        </pc:spChg>
        <pc:spChg chg="add mod">
          <ac:chgData name="jagaagraharam@gmail.com" userId="c0f925c84ed870f9" providerId="LiveId" clId="{98906BE4-6755-440C-B090-40C3962775C7}" dt="2024-06-25T15:16:15.036" v="3"/>
          <ac:spMkLst>
            <pc:docMk/>
            <pc:sldMk cId="1577739831" sldId="261"/>
            <ac:spMk id="4" creationId="{8D4A5517-4209-33BA-25E3-2961E3B375F4}"/>
          </ac:spMkLst>
        </pc:spChg>
        <pc:spChg chg="add mod">
          <ac:chgData name="jagaagraharam@gmail.com" userId="c0f925c84ed870f9" providerId="LiveId" clId="{98906BE4-6755-440C-B090-40C3962775C7}" dt="2024-06-25T15:34:24.681" v="73" actId="6549"/>
          <ac:spMkLst>
            <pc:docMk/>
            <pc:sldMk cId="1577739831" sldId="261"/>
            <ac:spMk id="7" creationId="{0FB8CF88-7B43-F09B-04CC-91E9C7C80446}"/>
          </ac:spMkLst>
        </pc:spChg>
        <pc:spChg chg="add del mod">
          <ac:chgData name="jagaagraharam@gmail.com" userId="c0f925c84ed870f9" providerId="LiveId" clId="{98906BE4-6755-440C-B090-40C3962775C7}" dt="2024-06-25T15:34:49.310" v="76" actId="21"/>
          <ac:spMkLst>
            <pc:docMk/>
            <pc:sldMk cId="1577739831" sldId="261"/>
            <ac:spMk id="8" creationId="{455B2245-8DD7-C04C-ACAC-DFEF86514DBD}"/>
          </ac:spMkLst>
        </pc:spChg>
        <pc:spChg chg="add mod">
          <ac:chgData name="jagaagraharam@gmail.com" userId="c0f925c84ed870f9" providerId="LiveId" clId="{98906BE4-6755-440C-B090-40C3962775C7}" dt="2024-06-25T15:39:52.417" v="105" actId="767"/>
          <ac:spMkLst>
            <pc:docMk/>
            <pc:sldMk cId="1577739831" sldId="261"/>
            <ac:spMk id="13" creationId="{ABBE0EDD-D78E-35EB-C1F2-37420CFFE30E}"/>
          </ac:spMkLst>
        </pc:spChg>
        <pc:spChg chg="add mod">
          <ac:chgData name="jagaagraharam@gmail.com" userId="c0f925c84ed870f9" providerId="LiveId" clId="{98906BE4-6755-440C-B090-40C3962775C7}" dt="2024-06-27T07:29:37.524" v="2513" actId="20577"/>
          <ac:spMkLst>
            <pc:docMk/>
            <pc:sldMk cId="1577739831" sldId="261"/>
            <ac:spMk id="16" creationId="{95864154-624B-C91E-FD02-A3193268C923}"/>
          </ac:spMkLst>
        </pc:spChg>
        <pc:spChg chg="add mod">
          <ac:chgData name="jagaagraharam@gmail.com" userId="c0f925c84ed870f9" providerId="LiveId" clId="{98906BE4-6755-440C-B090-40C3962775C7}" dt="2024-06-25T15:46:07.568" v="167" actId="113"/>
          <ac:spMkLst>
            <pc:docMk/>
            <pc:sldMk cId="1577739831" sldId="261"/>
            <ac:spMk id="19" creationId="{8B685C19-36AD-73E7-8447-2986E5FF2AA0}"/>
          </ac:spMkLst>
        </pc:spChg>
        <pc:picChg chg="add del mod">
          <ac:chgData name="jagaagraharam@gmail.com" userId="c0f925c84ed870f9" providerId="LiveId" clId="{98906BE4-6755-440C-B090-40C3962775C7}" dt="2024-06-25T15:34:18.583" v="72" actId="21"/>
          <ac:picMkLst>
            <pc:docMk/>
            <pc:sldMk cId="1577739831" sldId="261"/>
            <ac:picMk id="6" creationId="{88C16B13-4576-ACB5-F198-040F22073753}"/>
          </ac:picMkLst>
        </pc:picChg>
        <pc:picChg chg="add mod">
          <ac:chgData name="jagaagraharam@gmail.com" userId="c0f925c84ed870f9" providerId="LiveId" clId="{98906BE4-6755-440C-B090-40C3962775C7}" dt="2024-06-25T15:31:11.238" v="69"/>
          <ac:picMkLst>
            <pc:docMk/>
            <pc:sldMk cId="1577739831" sldId="261"/>
            <ac:picMk id="10" creationId="{F7B033D5-D9EB-3C61-A7C3-1BEBD0973062}"/>
          </ac:picMkLst>
        </pc:picChg>
        <pc:picChg chg="add del mod">
          <ac:chgData name="jagaagraharam@gmail.com" userId="c0f925c84ed870f9" providerId="LiveId" clId="{98906BE4-6755-440C-B090-40C3962775C7}" dt="2024-06-25T15:37:53.940" v="89" actId="478"/>
          <ac:picMkLst>
            <pc:docMk/>
            <pc:sldMk cId="1577739831" sldId="261"/>
            <ac:picMk id="12" creationId="{B4530398-C809-0B22-E131-FF893DEA3739}"/>
          </ac:picMkLst>
        </pc:picChg>
        <pc:picChg chg="add mod">
          <ac:chgData name="jagaagraharam@gmail.com" userId="c0f925c84ed870f9" providerId="LiveId" clId="{98906BE4-6755-440C-B090-40C3962775C7}" dt="2024-06-25T15:40:11.470" v="108" actId="14100"/>
          <ac:picMkLst>
            <pc:docMk/>
            <pc:sldMk cId="1577739831" sldId="261"/>
            <ac:picMk id="15" creationId="{BBE8F122-BD51-4752-B76F-2A1758FBFABE}"/>
          </ac:picMkLst>
        </pc:picChg>
        <pc:picChg chg="add mod">
          <ac:chgData name="jagaagraharam@gmail.com" userId="c0f925c84ed870f9" providerId="LiveId" clId="{98906BE4-6755-440C-B090-40C3962775C7}" dt="2024-06-25T15:42:54.667" v="123" actId="14100"/>
          <ac:picMkLst>
            <pc:docMk/>
            <pc:sldMk cId="1577739831" sldId="261"/>
            <ac:picMk id="18" creationId="{D0EA8D18-FC4B-973B-655B-88F3F67EF040}"/>
          </ac:picMkLst>
        </pc:picChg>
      </pc:sldChg>
      <pc:sldChg chg="addSp modSp mod">
        <pc:chgData name="jagaagraharam@gmail.com" userId="c0f925c84ed870f9" providerId="LiveId" clId="{98906BE4-6755-440C-B090-40C3962775C7}" dt="2024-06-25T17:03:41.391" v="334" actId="1076"/>
        <pc:sldMkLst>
          <pc:docMk/>
          <pc:sldMk cId="3219313287" sldId="262"/>
        </pc:sldMkLst>
        <pc:spChg chg="add mod">
          <ac:chgData name="jagaagraharam@gmail.com" userId="c0f925c84ed870f9" providerId="LiveId" clId="{98906BE4-6755-440C-B090-40C3962775C7}" dt="2024-06-25T17:03:31.464" v="333" actId="1076"/>
          <ac:spMkLst>
            <pc:docMk/>
            <pc:sldMk cId="3219313287" sldId="262"/>
            <ac:spMk id="6" creationId="{3299C154-CC8D-B5E2-7E17-1D690C85FA6A}"/>
          </ac:spMkLst>
        </pc:spChg>
        <pc:spChg chg="add mod">
          <ac:chgData name="jagaagraharam@gmail.com" userId="c0f925c84ed870f9" providerId="LiveId" clId="{98906BE4-6755-440C-B090-40C3962775C7}" dt="2024-06-25T15:56:18.232" v="213" actId="113"/>
          <ac:spMkLst>
            <pc:docMk/>
            <pc:sldMk cId="3219313287" sldId="262"/>
            <ac:spMk id="7" creationId="{8EFDA7EA-7B80-0BD6-BA93-CDD31C17EDC0}"/>
          </ac:spMkLst>
        </pc:spChg>
        <pc:picChg chg="add mod">
          <ac:chgData name="jagaagraharam@gmail.com" userId="c0f925c84ed870f9" providerId="LiveId" clId="{98906BE4-6755-440C-B090-40C3962775C7}" dt="2024-06-25T15:49:21.407" v="170" actId="14100"/>
          <ac:picMkLst>
            <pc:docMk/>
            <pc:sldMk cId="3219313287" sldId="262"/>
            <ac:picMk id="3" creationId="{7AA05F43-7984-99AD-2D7A-CF46FB144A1D}"/>
          </ac:picMkLst>
        </pc:picChg>
        <pc:picChg chg="add mod">
          <ac:chgData name="jagaagraharam@gmail.com" userId="c0f925c84ed870f9" providerId="LiveId" clId="{98906BE4-6755-440C-B090-40C3962775C7}" dt="2024-06-25T17:03:41.391" v="334" actId="1076"/>
          <ac:picMkLst>
            <pc:docMk/>
            <pc:sldMk cId="3219313287" sldId="262"/>
            <ac:picMk id="5" creationId="{6C67A9FB-85AC-024D-B7E8-BB8909A433FA}"/>
          </ac:picMkLst>
        </pc:picChg>
      </pc:sldChg>
      <pc:sldChg chg="new del">
        <pc:chgData name="jagaagraharam@gmail.com" userId="c0f925c84ed870f9" providerId="LiveId" clId="{98906BE4-6755-440C-B090-40C3962775C7}" dt="2024-06-25T15:34:09.282" v="70" actId="680"/>
        <pc:sldMkLst>
          <pc:docMk/>
          <pc:sldMk cId="3121200804" sldId="263"/>
        </pc:sldMkLst>
      </pc:sldChg>
      <pc:sldChg chg="addSp modSp new mod">
        <pc:chgData name="jagaagraharam@gmail.com" userId="c0f925c84ed870f9" providerId="LiveId" clId="{98906BE4-6755-440C-B090-40C3962775C7}" dt="2024-06-25T16:56:13.199" v="293" actId="20577"/>
        <pc:sldMkLst>
          <pc:docMk/>
          <pc:sldMk cId="3992638526" sldId="263"/>
        </pc:sldMkLst>
        <pc:spChg chg="add mod">
          <ac:chgData name="jagaagraharam@gmail.com" userId="c0f925c84ed870f9" providerId="LiveId" clId="{98906BE4-6755-440C-B090-40C3962775C7}" dt="2024-06-25T16:53:46.546" v="258" actId="1076"/>
          <ac:spMkLst>
            <pc:docMk/>
            <pc:sldMk cId="3992638526" sldId="263"/>
            <ac:spMk id="6" creationId="{A6727FB4-2B03-9F08-3E59-CEFA1988FEEF}"/>
          </ac:spMkLst>
        </pc:spChg>
        <pc:spChg chg="add mod">
          <ac:chgData name="jagaagraharam@gmail.com" userId="c0f925c84ed870f9" providerId="LiveId" clId="{98906BE4-6755-440C-B090-40C3962775C7}" dt="2024-06-25T16:56:13.199" v="293" actId="20577"/>
          <ac:spMkLst>
            <pc:docMk/>
            <pc:sldMk cId="3992638526" sldId="263"/>
            <ac:spMk id="7" creationId="{15D04E3D-624E-E2AA-168D-3F0B2C03204C}"/>
          </ac:spMkLst>
        </pc:spChg>
        <pc:picChg chg="add mod">
          <ac:chgData name="jagaagraharam@gmail.com" userId="c0f925c84ed870f9" providerId="LiveId" clId="{98906BE4-6755-440C-B090-40C3962775C7}" dt="2024-06-25T16:45:43.666" v="220" actId="14100"/>
          <ac:picMkLst>
            <pc:docMk/>
            <pc:sldMk cId="3992638526" sldId="263"/>
            <ac:picMk id="3" creationId="{4FD78CF8-27EF-6FC9-5F78-AAAC12AA5B64}"/>
          </ac:picMkLst>
        </pc:picChg>
        <pc:picChg chg="add mod">
          <ac:chgData name="jagaagraharam@gmail.com" userId="c0f925c84ed870f9" providerId="LiveId" clId="{98906BE4-6755-440C-B090-40C3962775C7}" dt="2024-06-25T16:52:14.659" v="229" actId="14100"/>
          <ac:picMkLst>
            <pc:docMk/>
            <pc:sldMk cId="3992638526" sldId="263"/>
            <ac:picMk id="5" creationId="{98E3D7DE-4D03-8826-F36B-ADC2D02BADBA}"/>
          </ac:picMkLst>
        </pc:picChg>
      </pc:sldChg>
      <pc:sldChg chg="addSp modSp new mod">
        <pc:chgData name="jagaagraharam@gmail.com" userId="c0f925c84ed870f9" providerId="LiveId" clId="{98906BE4-6755-440C-B090-40C3962775C7}" dt="2024-06-25T17:05:46.236" v="341" actId="1076"/>
        <pc:sldMkLst>
          <pc:docMk/>
          <pc:sldMk cId="790406263" sldId="264"/>
        </pc:sldMkLst>
        <pc:spChg chg="add mod">
          <ac:chgData name="jagaagraharam@gmail.com" userId="c0f925c84ed870f9" providerId="LiveId" clId="{98906BE4-6755-440C-B090-40C3962775C7}" dt="2024-06-25T17:02:37.667" v="331" actId="1076"/>
          <ac:spMkLst>
            <pc:docMk/>
            <pc:sldMk cId="790406263" sldId="264"/>
            <ac:spMk id="6" creationId="{B61BAEE6-77F4-EE7F-7D64-AFF714AB63D6}"/>
          </ac:spMkLst>
        </pc:spChg>
        <pc:spChg chg="add mod">
          <ac:chgData name="jagaagraharam@gmail.com" userId="c0f925c84ed870f9" providerId="LiveId" clId="{98906BE4-6755-440C-B090-40C3962775C7}" dt="2024-06-25T17:05:46.236" v="341" actId="1076"/>
          <ac:spMkLst>
            <pc:docMk/>
            <pc:sldMk cId="790406263" sldId="264"/>
            <ac:spMk id="7" creationId="{E12EC3FF-8744-75D7-0EC6-7B2E774B3804}"/>
          </ac:spMkLst>
        </pc:spChg>
        <pc:picChg chg="add mod">
          <ac:chgData name="jagaagraharam@gmail.com" userId="c0f925c84ed870f9" providerId="LiveId" clId="{98906BE4-6755-440C-B090-40C3962775C7}" dt="2024-06-25T16:56:59.719" v="297" actId="14100"/>
          <ac:picMkLst>
            <pc:docMk/>
            <pc:sldMk cId="790406263" sldId="264"/>
            <ac:picMk id="3" creationId="{83273388-3A23-93F6-B13B-376EFF9665EF}"/>
          </ac:picMkLst>
        </pc:picChg>
        <pc:picChg chg="add mod">
          <ac:chgData name="jagaagraharam@gmail.com" userId="c0f925c84ed870f9" providerId="LiveId" clId="{98906BE4-6755-440C-B090-40C3962775C7}" dt="2024-06-25T17:03:04.625" v="332" actId="1076"/>
          <ac:picMkLst>
            <pc:docMk/>
            <pc:sldMk cId="790406263" sldId="264"/>
            <ac:picMk id="5" creationId="{B93EF19F-FBA5-471B-ABA7-3DBB20E1DF6A}"/>
          </ac:picMkLst>
        </pc:picChg>
      </pc:sldChg>
      <pc:sldChg chg="addSp modSp new mod">
        <pc:chgData name="jagaagraharam@gmail.com" userId="c0f925c84ed870f9" providerId="LiveId" clId="{98906BE4-6755-440C-B090-40C3962775C7}" dt="2024-06-27T07:30:36.293" v="2515" actId="1036"/>
        <pc:sldMkLst>
          <pc:docMk/>
          <pc:sldMk cId="4106276845" sldId="265"/>
        </pc:sldMkLst>
        <pc:spChg chg="add mod">
          <ac:chgData name="jagaagraharam@gmail.com" userId="c0f925c84ed870f9" providerId="LiveId" clId="{98906BE4-6755-440C-B090-40C3962775C7}" dt="2024-06-25T18:02:27.117" v="409" actId="1076"/>
          <ac:spMkLst>
            <pc:docMk/>
            <pc:sldMk cId="4106276845" sldId="265"/>
            <ac:spMk id="7" creationId="{0A6D0EB9-8A1D-AE4A-10FC-A233D9C70CC2}"/>
          </ac:spMkLst>
        </pc:spChg>
        <pc:spChg chg="add mod">
          <ac:chgData name="jagaagraharam@gmail.com" userId="c0f925c84ed870f9" providerId="LiveId" clId="{98906BE4-6755-440C-B090-40C3962775C7}" dt="2024-06-27T07:30:31.695" v="2514" actId="207"/>
          <ac:spMkLst>
            <pc:docMk/>
            <pc:sldMk cId="4106276845" sldId="265"/>
            <ac:spMk id="8" creationId="{478CC99B-10C4-7E7C-BF6C-83A4F7FF438D}"/>
          </ac:spMkLst>
        </pc:spChg>
        <pc:graphicFrameChg chg="add mod">
          <ac:chgData name="jagaagraharam@gmail.com" userId="c0f925c84ed870f9" providerId="LiveId" clId="{98906BE4-6755-440C-B090-40C3962775C7}" dt="2024-06-25T17:48:10.687" v="353"/>
          <ac:graphicFrameMkLst>
            <pc:docMk/>
            <pc:sldMk cId="4106276845" sldId="265"/>
            <ac:graphicFrameMk id="4" creationId="{7174B907-37A7-CF99-11C9-F580C7769CE7}"/>
          </ac:graphicFrameMkLst>
        </pc:graphicFrameChg>
        <pc:picChg chg="add mod">
          <ac:chgData name="jagaagraharam@gmail.com" userId="c0f925c84ed870f9" providerId="LiveId" clId="{98906BE4-6755-440C-B090-40C3962775C7}" dt="2024-06-27T07:30:36.293" v="2515" actId="1036"/>
          <ac:picMkLst>
            <pc:docMk/>
            <pc:sldMk cId="4106276845" sldId="265"/>
            <ac:picMk id="3" creationId="{038333D1-617B-1F3F-9E2E-71AFC97624A4}"/>
          </ac:picMkLst>
        </pc:picChg>
        <pc:picChg chg="add mod">
          <ac:chgData name="jagaagraharam@gmail.com" userId="c0f925c84ed870f9" providerId="LiveId" clId="{98906BE4-6755-440C-B090-40C3962775C7}" dt="2024-06-25T18:02:20.831" v="408" actId="14100"/>
          <ac:picMkLst>
            <pc:docMk/>
            <pc:sldMk cId="4106276845" sldId="265"/>
            <ac:picMk id="6" creationId="{7753C3DF-6C4C-B357-7D19-4EB2F92B60B0}"/>
          </ac:picMkLst>
        </pc:picChg>
      </pc:sldChg>
      <pc:sldChg chg="addSp delSp modSp new mod">
        <pc:chgData name="jagaagraharam@gmail.com" userId="c0f925c84ed870f9" providerId="LiveId" clId="{98906BE4-6755-440C-B090-40C3962775C7}" dt="2024-06-26T20:07:08.253" v="2114" actId="14100"/>
        <pc:sldMkLst>
          <pc:docMk/>
          <pc:sldMk cId="2816216191" sldId="266"/>
        </pc:sldMkLst>
        <pc:spChg chg="add mod">
          <ac:chgData name="jagaagraharam@gmail.com" userId="c0f925c84ed870f9" providerId="LiveId" clId="{98906BE4-6755-440C-B090-40C3962775C7}" dt="2024-06-26T19:59:33.523" v="2104" actId="1076"/>
          <ac:spMkLst>
            <pc:docMk/>
            <pc:sldMk cId="2816216191" sldId="266"/>
            <ac:spMk id="4" creationId="{47C6D695-715F-B90A-174E-7EA92F3578A5}"/>
          </ac:spMkLst>
        </pc:spChg>
        <pc:graphicFrameChg chg="add del mod">
          <ac:chgData name="jagaagraharam@gmail.com" userId="c0f925c84ed870f9" providerId="LiveId" clId="{98906BE4-6755-440C-B090-40C3962775C7}" dt="2024-06-26T19:57:25.235" v="2099" actId="21"/>
          <ac:graphicFrameMkLst>
            <pc:docMk/>
            <pc:sldMk cId="2816216191" sldId="266"/>
            <ac:graphicFrameMk id="2" creationId="{7174B907-37A7-CF99-11C9-F580C7769CE7}"/>
          </ac:graphicFrameMkLst>
        </pc:graphicFrameChg>
        <pc:picChg chg="add mod">
          <ac:chgData name="jagaagraharam@gmail.com" userId="c0f925c84ed870f9" providerId="LiveId" clId="{98906BE4-6755-440C-B090-40C3962775C7}" dt="2024-06-26T20:07:08.253" v="2114" actId="14100"/>
          <ac:picMkLst>
            <pc:docMk/>
            <pc:sldMk cId="2816216191" sldId="266"/>
            <ac:picMk id="5" creationId="{6C46163B-9C36-D54A-5C48-3D357A232BB9}"/>
          </ac:picMkLst>
        </pc:picChg>
      </pc:sldChg>
      <pc:sldChg chg="addSp modSp new mod">
        <pc:chgData name="jagaagraharam@gmail.com" userId="c0f925c84ed870f9" providerId="LiveId" clId="{98906BE4-6755-440C-B090-40C3962775C7}" dt="2024-06-27T07:31:26.250" v="2518" actId="1076"/>
        <pc:sldMkLst>
          <pc:docMk/>
          <pc:sldMk cId="4198863129" sldId="267"/>
        </pc:sldMkLst>
        <pc:spChg chg="add mod">
          <ac:chgData name="jagaagraharam@gmail.com" userId="c0f925c84ed870f9" providerId="LiveId" clId="{98906BE4-6755-440C-B090-40C3962775C7}" dt="2024-06-27T07:31:26.250" v="2518" actId="1076"/>
          <ac:spMkLst>
            <pc:docMk/>
            <pc:sldMk cId="4198863129" sldId="267"/>
            <ac:spMk id="6" creationId="{01BB7292-6127-6FB0-E2EF-B3357258CDB1}"/>
          </ac:spMkLst>
        </pc:spChg>
        <pc:spChg chg="add mod">
          <ac:chgData name="jagaagraharam@gmail.com" userId="c0f925c84ed870f9" providerId="LiveId" clId="{98906BE4-6755-440C-B090-40C3962775C7}" dt="2024-06-25T18:21:06.642" v="499" actId="1076"/>
          <ac:spMkLst>
            <pc:docMk/>
            <pc:sldMk cId="4198863129" sldId="267"/>
            <ac:spMk id="7" creationId="{284EA8E7-1F96-95F8-E380-5EC9D1E36C36}"/>
          </ac:spMkLst>
        </pc:spChg>
        <pc:picChg chg="add mod">
          <ac:chgData name="jagaagraharam@gmail.com" userId="c0f925c84ed870f9" providerId="LiveId" clId="{98906BE4-6755-440C-B090-40C3962775C7}" dt="2024-06-27T07:31:20.581" v="2517" actId="1076"/>
          <ac:picMkLst>
            <pc:docMk/>
            <pc:sldMk cId="4198863129" sldId="267"/>
            <ac:picMk id="3" creationId="{6B8185FA-A054-F045-9C14-0419EF86654B}"/>
          </ac:picMkLst>
        </pc:picChg>
        <pc:picChg chg="add mod">
          <ac:chgData name="jagaagraharam@gmail.com" userId="c0f925c84ed870f9" providerId="LiveId" clId="{98906BE4-6755-440C-B090-40C3962775C7}" dt="2024-06-26T20:00:14.659" v="2105" actId="14100"/>
          <ac:picMkLst>
            <pc:docMk/>
            <pc:sldMk cId="4198863129" sldId="267"/>
            <ac:picMk id="5" creationId="{5CD712D9-22B3-8A5F-79F4-7D251FF0C300}"/>
          </ac:picMkLst>
        </pc:picChg>
      </pc:sldChg>
      <pc:sldChg chg="addSp delSp modSp new mod">
        <pc:chgData name="jagaagraharam@gmail.com" userId="c0f925c84ed870f9" providerId="LiveId" clId="{98906BE4-6755-440C-B090-40C3962775C7}" dt="2024-06-26T20:06:54.345" v="2113" actId="14100"/>
        <pc:sldMkLst>
          <pc:docMk/>
          <pc:sldMk cId="1426891579" sldId="268"/>
        </pc:sldMkLst>
        <pc:spChg chg="add mod">
          <ac:chgData name="jagaagraharam@gmail.com" userId="c0f925c84ed870f9" providerId="LiveId" clId="{98906BE4-6755-440C-B090-40C3962775C7}" dt="2024-06-25T18:21:49.669" v="503" actId="1076"/>
          <ac:spMkLst>
            <pc:docMk/>
            <pc:sldMk cId="1426891579" sldId="268"/>
            <ac:spMk id="3" creationId="{FA48EC0B-4E7B-4F06-BBF2-832A8F0CE69C}"/>
          </ac:spMkLst>
        </pc:spChg>
        <pc:graphicFrameChg chg="add mod">
          <ac:chgData name="jagaagraharam@gmail.com" userId="c0f925c84ed870f9" providerId="LiveId" clId="{98906BE4-6755-440C-B090-40C3962775C7}" dt="2024-06-26T20:05:36.460" v="2108"/>
          <ac:graphicFrameMkLst>
            <pc:docMk/>
            <pc:sldMk cId="1426891579" sldId="268"/>
            <ac:graphicFrameMk id="2" creationId="{6E541504-30F5-3C80-F98E-F6DA23E78CEF}"/>
          </ac:graphicFrameMkLst>
        </pc:graphicFrameChg>
        <pc:graphicFrameChg chg="add del mod">
          <ac:chgData name="jagaagraharam@gmail.com" userId="c0f925c84ed870f9" providerId="LiveId" clId="{98906BE4-6755-440C-B090-40C3962775C7}" dt="2024-06-25T18:25:35.095" v="506" actId="21"/>
          <ac:graphicFrameMkLst>
            <pc:docMk/>
            <pc:sldMk cId="1426891579" sldId="268"/>
            <ac:graphicFrameMk id="4" creationId="{1D7BF83D-7AB7-AB44-77AF-03A6B00E8443}"/>
          </ac:graphicFrameMkLst>
        </pc:graphicFrameChg>
        <pc:graphicFrameChg chg="add del mod">
          <ac:chgData name="jagaagraharam@gmail.com" userId="c0f925c84ed870f9" providerId="LiveId" clId="{98906BE4-6755-440C-B090-40C3962775C7}" dt="2024-06-25T18:28:13.481" v="519" actId="21"/>
          <ac:graphicFrameMkLst>
            <pc:docMk/>
            <pc:sldMk cId="1426891579" sldId="268"/>
            <ac:graphicFrameMk id="5" creationId="{73AB3B84-29DB-BA28-4DDB-70C863F8C341}"/>
          </ac:graphicFrameMkLst>
        </pc:graphicFrameChg>
        <pc:graphicFrameChg chg="add del mod">
          <ac:chgData name="jagaagraharam@gmail.com" userId="c0f925c84ed870f9" providerId="LiveId" clId="{98906BE4-6755-440C-B090-40C3962775C7}" dt="2024-06-25T18:37:42.471" v="550" actId="21"/>
          <ac:graphicFrameMkLst>
            <pc:docMk/>
            <pc:sldMk cId="1426891579" sldId="268"/>
            <ac:graphicFrameMk id="6" creationId="{6E541504-30F5-3C80-F98E-F6DA23E78CEF}"/>
          </ac:graphicFrameMkLst>
        </pc:graphicFrameChg>
        <pc:graphicFrameChg chg="add del mod">
          <ac:chgData name="jagaagraharam@gmail.com" userId="c0f925c84ed870f9" providerId="LiveId" clId="{98906BE4-6755-440C-B090-40C3962775C7}" dt="2024-06-26T20:05:34.031" v="2106" actId="21"/>
          <ac:graphicFrameMkLst>
            <pc:docMk/>
            <pc:sldMk cId="1426891579" sldId="268"/>
            <ac:graphicFrameMk id="7" creationId="{6E541504-30F5-3C80-F98E-F6DA23E78CEF}"/>
          </ac:graphicFrameMkLst>
        </pc:graphicFrameChg>
        <pc:picChg chg="add mod">
          <ac:chgData name="jagaagraharam@gmail.com" userId="c0f925c84ed870f9" providerId="LiveId" clId="{98906BE4-6755-440C-B090-40C3962775C7}" dt="2024-06-26T20:06:54.345" v="2113" actId="14100"/>
          <ac:picMkLst>
            <pc:docMk/>
            <pc:sldMk cId="1426891579" sldId="268"/>
            <ac:picMk id="5" creationId="{8107BA5F-A8BA-42AC-234A-BAA9470F740B}"/>
          </ac:picMkLst>
        </pc:picChg>
      </pc:sldChg>
      <pc:sldChg chg="addSp delSp modSp new mod">
        <pc:chgData name="jagaagraharam@gmail.com" userId="c0f925c84ed870f9" providerId="LiveId" clId="{98906BE4-6755-440C-B090-40C3962775C7}" dt="2024-06-25T19:00:24.132" v="727" actId="14100"/>
        <pc:sldMkLst>
          <pc:docMk/>
          <pc:sldMk cId="1172609312" sldId="269"/>
        </pc:sldMkLst>
        <pc:spChg chg="add mod">
          <ac:chgData name="jagaagraharam@gmail.com" userId="c0f925c84ed870f9" providerId="LiveId" clId="{98906BE4-6755-440C-B090-40C3962775C7}" dt="2024-06-25T18:53:46.339" v="623" actId="1076"/>
          <ac:spMkLst>
            <pc:docMk/>
            <pc:sldMk cId="1172609312" sldId="269"/>
            <ac:spMk id="8" creationId="{E50B4AD1-B2EC-C8B9-0723-B1DF4CE48FD1}"/>
          </ac:spMkLst>
        </pc:spChg>
        <pc:spChg chg="add mod">
          <ac:chgData name="jagaagraharam@gmail.com" userId="c0f925c84ed870f9" providerId="LiveId" clId="{98906BE4-6755-440C-B090-40C3962775C7}" dt="2024-06-25T18:55:34.499" v="625" actId="767"/>
          <ac:spMkLst>
            <pc:docMk/>
            <pc:sldMk cId="1172609312" sldId="269"/>
            <ac:spMk id="9" creationId="{FF5BDC2E-5BEF-7E4A-07EE-0B33A35D20F8}"/>
          </ac:spMkLst>
        </pc:spChg>
        <pc:spChg chg="add mod">
          <ac:chgData name="jagaagraharam@gmail.com" userId="c0f925c84ed870f9" providerId="LiveId" clId="{98906BE4-6755-440C-B090-40C3962775C7}" dt="2024-06-25T19:00:24.132" v="727" actId="14100"/>
          <ac:spMkLst>
            <pc:docMk/>
            <pc:sldMk cId="1172609312" sldId="269"/>
            <ac:spMk id="10" creationId="{7E2381E0-4F90-A86B-BED0-DDB24DED2709}"/>
          </ac:spMkLst>
        </pc:spChg>
        <pc:picChg chg="add mod">
          <ac:chgData name="jagaagraharam@gmail.com" userId="c0f925c84ed870f9" providerId="LiveId" clId="{98906BE4-6755-440C-B090-40C3962775C7}" dt="2024-06-25T18:43:32.782" v="595" actId="14100"/>
          <ac:picMkLst>
            <pc:docMk/>
            <pc:sldMk cId="1172609312" sldId="269"/>
            <ac:picMk id="3" creationId="{7E5423CA-A64F-8456-12F7-C4462B0015F8}"/>
          </ac:picMkLst>
        </pc:picChg>
        <pc:picChg chg="add del mod">
          <ac:chgData name="jagaagraharam@gmail.com" userId="c0f925c84ed870f9" providerId="LiveId" clId="{98906BE4-6755-440C-B090-40C3962775C7}" dt="2024-06-25T18:48:14.282" v="600" actId="21"/>
          <ac:picMkLst>
            <pc:docMk/>
            <pc:sldMk cId="1172609312" sldId="269"/>
            <ac:picMk id="5" creationId="{202B0AD3-844C-797C-6569-0F9A80A658DE}"/>
          </ac:picMkLst>
        </pc:picChg>
        <pc:picChg chg="add mod">
          <ac:chgData name="jagaagraharam@gmail.com" userId="c0f925c84ed870f9" providerId="LiveId" clId="{98906BE4-6755-440C-B090-40C3962775C7}" dt="2024-06-25T18:51:15.443" v="612" actId="14100"/>
          <ac:picMkLst>
            <pc:docMk/>
            <pc:sldMk cId="1172609312" sldId="269"/>
            <ac:picMk id="7" creationId="{0ECAFD8B-73F2-9A0D-EF77-183521F3B2F8}"/>
          </ac:picMkLst>
        </pc:picChg>
      </pc:sldChg>
      <pc:sldChg chg="addSp delSp modSp new mod">
        <pc:chgData name="jagaagraharam@gmail.com" userId="c0f925c84ed870f9" providerId="LiveId" clId="{98906BE4-6755-440C-B090-40C3962775C7}" dt="2024-06-26T20:12:38.737" v="2123" actId="1076"/>
        <pc:sldMkLst>
          <pc:docMk/>
          <pc:sldMk cId="601609848" sldId="270"/>
        </pc:sldMkLst>
        <pc:spChg chg="add mod">
          <ac:chgData name="jagaagraharam@gmail.com" userId="c0f925c84ed870f9" providerId="LiveId" clId="{98906BE4-6755-440C-B090-40C3962775C7}" dt="2024-06-26T20:12:38.737" v="2123" actId="1076"/>
          <ac:spMkLst>
            <pc:docMk/>
            <pc:sldMk cId="601609848" sldId="270"/>
            <ac:spMk id="3" creationId="{478B5ABB-9C3A-D1F0-5B26-FF7E2F5A5A5F}"/>
          </ac:spMkLst>
        </pc:spChg>
        <pc:graphicFrameChg chg="add del mod">
          <ac:chgData name="jagaagraharam@gmail.com" userId="c0f925c84ed870f9" providerId="LiveId" clId="{98906BE4-6755-440C-B090-40C3962775C7}" dt="2024-06-26T20:11:46.010" v="2115" actId="21"/>
          <ac:graphicFrameMkLst>
            <pc:docMk/>
            <pc:sldMk cId="601609848" sldId="270"/>
            <ac:graphicFrameMk id="2" creationId="{ED57DEFD-7E85-0B30-8023-390FFBDD646F}"/>
          </ac:graphicFrameMkLst>
        </pc:graphicFrameChg>
        <pc:graphicFrameChg chg="add mod">
          <ac:chgData name="jagaagraharam@gmail.com" userId="c0f925c84ed870f9" providerId="LiveId" clId="{98906BE4-6755-440C-B090-40C3962775C7}" dt="2024-06-26T20:11:48.455" v="2117"/>
          <ac:graphicFrameMkLst>
            <pc:docMk/>
            <pc:sldMk cId="601609848" sldId="270"/>
            <ac:graphicFrameMk id="4" creationId="{ED57DEFD-7E85-0B30-8023-390FFBDD646F}"/>
          </ac:graphicFrameMkLst>
        </pc:graphicFrameChg>
        <pc:picChg chg="add mod">
          <ac:chgData name="jagaagraharam@gmail.com" userId="c0f925c84ed870f9" providerId="LiveId" clId="{98906BE4-6755-440C-B090-40C3962775C7}" dt="2024-06-26T20:12:30.863" v="2122" actId="1076"/>
          <ac:picMkLst>
            <pc:docMk/>
            <pc:sldMk cId="601609848" sldId="270"/>
            <ac:picMk id="6" creationId="{A7DE263A-A056-C92C-64F7-4E1632C43FA8}"/>
          </ac:picMkLst>
        </pc:picChg>
      </pc:sldChg>
      <pc:sldChg chg="addSp delSp modSp new mod">
        <pc:chgData name="jagaagraharam@gmail.com" userId="c0f925c84ed870f9" providerId="LiveId" clId="{98906BE4-6755-440C-B090-40C3962775C7}" dt="2024-06-26T05:17:52.894" v="932" actId="113"/>
        <pc:sldMkLst>
          <pc:docMk/>
          <pc:sldMk cId="1923152272" sldId="271"/>
        </pc:sldMkLst>
        <pc:spChg chg="add mod">
          <ac:chgData name="jagaagraharam@gmail.com" userId="c0f925c84ed870f9" providerId="LiveId" clId="{98906BE4-6755-440C-B090-40C3962775C7}" dt="2024-06-26T05:17:52.894" v="932" actId="113"/>
          <ac:spMkLst>
            <pc:docMk/>
            <pc:sldMk cId="1923152272" sldId="271"/>
            <ac:spMk id="2" creationId="{4DB4B6DF-CF65-0894-9201-1692783F93EB}"/>
          </ac:spMkLst>
        </pc:spChg>
        <pc:spChg chg="add del mod">
          <ac:chgData name="jagaagraharam@gmail.com" userId="c0f925c84ed870f9" providerId="LiveId" clId="{98906BE4-6755-440C-B090-40C3962775C7}" dt="2024-06-25T19:32:21.912" v="822" actId="21"/>
          <ac:spMkLst>
            <pc:docMk/>
            <pc:sldMk cId="1923152272" sldId="271"/>
            <ac:spMk id="5" creationId="{B7AA7479-01F5-F979-2B57-C6F29D686F37}"/>
          </ac:spMkLst>
        </pc:spChg>
        <pc:spChg chg="add mod">
          <ac:chgData name="jagaagraharam@gmail.com" userId="c0f925c84ed870f9" providerId="LiveId" clId="{98906BE4-6755-440C-B090-40C3962775C7}" dt="2024-06-25T19:38:53.408" v="887" actId="1076"/>
          <ac:spMkLst>
            <pc:docMk/>
            <pc:sldMk cId="1923152272" sldId="271"/>
            <ac:spMk id="6" creationId="{EF8FECAF-404A-707C-F22C-F5E2F3279333}"/>
          </ac:spMkLst>
        </pc:spChg>
        <pc:spChg chg="add del mod">
          <ac:chgData name="jagaagraharam@gmail.com" userId="c0f925c84ed870f9" providerId="LiveId" clId="{98906BE4-6755-440C-B090-40C3962775C7}" dt="2024-06-25T19:47:55.220" v="897"/>
          <ac:spMkLst>
            <pc:docMk/>
            <pc:sldMk cId="1923152272" sldId="271"/>
            <ac:spMk id="9" creationId="{26FDE7D8-4A29-6F0D-C95C-AFE362D45A2A}"/>
          </ac:spMkLst>
        </pc:spChg>
        <pc:picChg chg="add mod">
          <ac:chgData name="jagaagraharam@gmail.com" userId="c0f925c84ed870f9" providerId="LiveId" clId="{98906BE4-6755-440C-B090-40C3962775C7}" dt="2024-06-25T19:43:58.893" v="889" actId="1076"/>
          <ac:picMkLst>
            <pc:docMk/>
            <pc:sldMk cId="1923152272" sldId="271"/>
            <ac:picMk id="3" creationId="{0BF469FD-705F-CB06-D7B7-ED59E4EA262C}"/>
          </ac:picMkLst>
        </pc:picChg>
        <pc:picChg chg="add mod">
          <ac:chgData name="jagaagraharam@gmail.com" userId="c0f925c84ed870f9" providerId="LiveId" clId="{98906BE4-6755-440C-B090-40C3962775C7}" dt="2024-06-25T19:44:23.388" v="894" actId="14100"/>
          <ac:picMkLst>
            <pc:docMk/>
            <pc:sldMk cId="1923152272" sldId="271"/>
            <ac:picMk id="8" creationId="{0FF61273-A27D-4349-8C77-5876AAA1E67E}"/>
          </ac:picMkLst>
        </pc:picChg>
      </pc:sldChg>
      <pc:sldChg chg="addSp delSp modSp new mod">
        <pc:chgData name="jagaagraharam@gmail.com" userId="c0f925c84ed870f9" providerId="LiveId" clId="{98906BE4-6755-440C-B090-40C3962775C7}" dt="2024-06-26T20:23:02.397" v="2133" actId="14100"/>
        <pc:sldMkLst>
          <pc:docMk/>
          <pc:sldMk cId="1399502186" sldId="272"/>
        </pc:sldMkLst>
        <pc:spChg chg="add mod">
          <ac:chgData name="jagaagraharam@gmail.com" userId="c0f925c84ed870f9" providerId="LiveId" clId="{98906BE4-6755-440C-B090-40C3962775C7}" dt="2024-06-26T05:32:45.497" v="942" actId="1076"/>
          <ac:spMkLst>
            <pc:docMk/>
            <pc:sldMk cId="1399502186" sldId="272"/>
            <ac:spMk id="2" creationId="{170260EA-4865-456C-DC72-3DB777C713A8}"/>
          </ac:spMkLst>
        </pc:spChg>
        <pc:graphicFrameChg chg="add del mod">
          <ac:chgData name="jagaagraharam@gmail.com" userId="c0f925c84ed870f9" providerId="LiveId" clId="{98906BE4-6755-440C-B090-40C3962775C7}" dt="2024-06-26T20:16:36.909" v="2124" actId="21"/>
          <ac:graphicFrameMkLst>
            <pc:docMk/>
            <pc:sldMk cId="1399502186" sldId="272"/>
            <ac:graphicFrameMk id="3" creationId="{BBE0C341-94BF-B024-6E04-C98A8048C4A4}"/>
          </ac:graphicFrameMkLst>
        </pc:graphicFrameChg>
        <pc:picChg chg="add mod">
          <ac:chgData name="jagaagraharam@gmail.com" userId="c0f925c84ed870f9" providerId="LiveId" clId="{98906BE4-6755-440C-B090-40C3962775C7}" dt="2024-06-26T20:23:02.397" v="2133" actId="14100"/>
          <ac:picMkLst>
            <pc:docMk/>
            <pc:sldMk cId="1399502186" sldId="272"/>
            <ac:picMk id="5" creationId="{16B99B34-6C55-C791-E1F9-ECC4900266EF}"/>
          </ac:picMkLst>
        </pc:picChg>
      </pc:sldChg>
      <pc:sldChg chg="addSp modSp new mod">
        <pc:chgData name="jagaagraharam@gmail.com" userId="c0f925c84ed870f9" providerId="LiveId" clId="{98906BE4-6755-440C-B090-40C3962775C7}" dt="2024-06-26T06:29:12.848" v="1006" actId="14100"/>
        <pc:sldMkLst>
          <pc:docMk/>
          <pc:sldMk cId="2695113004" sldId="273"/>
        </pc:sldMkLst>
        <pc:spChg chg="add mod">
          <ac:chgData name="jagaagraharam@gmail.com" userId="c0f925c84ed870f9" providerId="LiveId" clId="{98906BE4-6755-440C-B090-40C3962775C7}" dt="2024-06-26T05:43:25.562" v="966" actId="1076"/>
          <ac:spMkLst>
            <pc:docMk/>
            <pc:sldMk cId="2695113004" sldId="273"/>
            <ac:spMk id="4" creationId="{2E623763-74AF-4C01-F466-A5076E2CA48F}"/>
          </ac:spMkLst>
        </pc:spChg>
        <pc:spChg chg="add mod">
          <ac:chgData name="jagaagraharam@gmail.com" userId="c0f925c84ed870f9" providerId="LiveId" clId="{98906BE4-6755-440C-B090-40C3962775C7}" dt="2024-06-26T05:43:34.452" v="967" actId="767"/>
          <ac:spMkLst>
            <pc:docMk/>
            <pc:sldMk cId="2695113004" sldId="273"/>
            <ac:spMk id="5" creationId="{3476D918-F4E0-145B-F44E-414413D322EF}"/>
          </ac:spMkLst>
        </pc:spChg>
        <pc:spChg chg="add mod">
          <ac:chgData name="jagaagraharam@gmail.com" userId="c0f925c84ed870f9" providerId="LiveId" clId="{98906BE4-6755-440C-B090-40C3962775C7}" dt="2024-06-26T06:23:23.434" v="969" actId="767"/>
          <ac:spMkLst>
            <pc:docMk/>
            <pc:sldMk cId="2695113004" sldId="273"/>
            <ac:spMk id="6" creationId="{5F17E4A0-7B8E-3508-D553-1370F2155FF0}"/>
          </ac:spMkLst>
        </pc:spChg>
        <pc:spChg chg="add mod">
          <ac:chgData name="jagaagraharam@gmail.com" userId="c0f925c84ed870f9" providerId="LiveId" clId="{98906BE4-6755-440C-B090-40C3962775C7}" dt="2024-06-26T06:24:58.009" v="997" actId="113"/>
          <ac:spMkLst>
            <pc:docMk/>
            <pc:sldMk cId="2695113004" sldId="273"/>
            <ac:spMk id="7" creationId="{8BF9606E-515E-3FD7-3A2E-60FD9B3EEA55}"/>
          </ac:spMkLst>
        </pc:spChg>
        <pc:picChg chg="add mod">
          <ac:chgData name="jagaagraharam@gmail.com" userId="c0f925c84ed870f9" providerId="LiveId" clId="{98906BE4-6755-440C-B090-40C3962775C7}" dt="2024-06-26T05:35:21.341" v="947" actId="14100"/>
          <ac:picMkLst>
            <pc:docMk/>
            <pc:sldMk cId="2695113004" sldId="273"/>
            <ac:picMk id="3" creationId="{62EA3CBE-FAAB-A7FE-51B8-8CEB0413F7B8}"/>
          </ac:picMkLst>
        </pc:picChg>
        <pc:picChg chg="add mod">
          <ac:chgData name="jagaagraharam@gmail.com" userId="c0f925c84ed870f9" providerId="LiveId" clId="{98906BE4-6755-440C-B090-40C3962775C7}" dt="2024-06-26T06:29:12.848" v="1006" actId="14100"/>
          <ac:picMkLst>
            <pc:docMk/>
            <pc:sldMk cId="2695113004" sldId="273"/>
            <ac:picMk id="9" creationId="{71B009F4-6217-B854-7E10-22263175FE44}"/>
          </ac:picMkLst>
        </pc:picChg>
      </pc:sldChg>
      <pc:sldChg chg="addSp delSp modSp new mod">
        <pc:chgData name="jagaagraharam@gmail.com" userId="c0f925c84ed870f9" providerId="LiveId" clId="{98906BE4-6755-440C-B090-40C3962775C7}" dt="2024-06-26T20:24:14.493" v="2143" actId="1076"/>
        <pc:sldMkLst>
          <pc:docMk/>
          <pc:sldMk cId="274007152" sldId="274"/>
        </pc:sldMkLst>
        <pc:spChg chg="add mod">
          <ac:chgData name="jagaagraharam@gmail.com" userId="c0f925c84ed870f9" providerId="LiveId" clId="{98906BE4-6755-440C-B090-40C3962775C7}" dt="2024-06-26T20:24:14.493" v="2143" actId="1076"/>
          <ac:spMkLst>
            <pc:docMk/>
            <pc:sldMk cId="274007152" sldId="274"/>
            <ac:spMk id="2" creationId="{EB6DC0BB-A63C-372D-6479-385F33518C74}"/>
          </ac:spMkLst>
        </pc:spChg>
        <pc:graphicFrameChg chg="add del mod">
          <ac:chgData name="jagaagraharam@gmail.com" userId="c0f925c84ed870f9" providerId="LiveId" clId="{98906BE4-6755-440C-B090-40C3962775C7}" dt="2024-06-26T20:23:23.847" v="2134" actId="21"/>
          <ac:graphicFrameMkLst>
            <pc:docMk/>
            <pc:sldMk cId="274007152" sldId="274"/>
            <ac:graphicFrameMk id="3" creationId="{5D49E7AF-B645-E890-4FB9-B536A5638411}"/>
          </ac:graphicFrameMkLst>
        </pc:graphicFrameChg>
        <pc:picChg chg="add mod">
          <ac:chgData name="jagaagraharam@gmail.com" userId="c0f925c84ed870f9" providerId="LiveId" clId="{98906BE4-6755-440C-B090-40C3962775C7}" dt="2024-06-26T20:24:10" v="2142" actId="1076"/>
          <ac:picMkLst>
            <pc:docMk/>
            <pc:sldMk cId="274007152" sldId="274"/>
            <ac:picMk id="5" creationId="{9AC955E6-B3B7-EA23-878B-F8C7CF29613B}"/>
          </ac:picMkLst>
        </pc:picChg>
      </pc:sldChg>
      <pc:sldChg chg="addSp delSp modSp new mod">
        <pc:chgData name="jagaagraharam@gmail.com" userId="c0f925c84ed870f9" providerId="LiveId" clId="{98906BE4-6755-440C-B090-40C3962775C7}" dt="2024-06-26T07:33:14.544" v="1073" actId="1076"/>
        <pc:sldMkLst>
          <pc:docMk/>
          <pc:sldMk cId="494605488" sldId="275"/>
        </pc:sldMkLst>
        <pc:spChg chg="add del">
          <ac:chgData name="jagaagraharam@gmail.com" userId="c0f925c84ed870f9" providerId="LiveId" clId="{98906BE4-6755-440C-B090-40C3962775C7}" dt="2024-06-26T07:23:02.957" v="1018" actId="22"/>
          <ac:spMkLst>
            <pc:docMk/>
            <pc:sldMk cId="494605488" sldId="275"/>
            <ac:spMk id="3" creationId="{12F055E2-0B5A-B642-95EF-6584B0D312FE}"/>
          </ac:spMkLst>
        </pc:spChg>
        <pc:spChg chg="add mod">
          <ac:chgData name="jagaagraharam@gmail.com" userId="c0f925c84ed870f9" providerId="LiveId" clId="{98906BE4-6755-440C-B090-40C3962775C7}" dt="2024-06-26T07:28:35.655" v="1038" actId="14100"/>
          <ac:spMkLst>
            <pc:docMk/>
            <pc:sldMk cId="494605488" sldId="275"/>
            <ac:spMk id="6" creationId="{3D56E22F-9893-FB23-EA43-9DC8C30BA094}"/>
          </ac:spMkLst>
        </pc:spChg>
        <pc:spChg chg="add mod">
          <ac:chgData name="jagaagraharam@gmail.com" userId="c0f925c84ed870f9" providerId="LiveId" clId="{98906BE4-6755-440C-B090-40C3962775C7}" dt="2024-06-26T07:33:14.544" v="1073" actId="1076"/>
          <ac:spMkLst>
            <pc:docMk/>
            <pc:sldMk cId="494605488" sldId="275"/>
            <ac:spMk id="9" creationId="{FACA703F-C0CA-C0C2-828C-942A07EF6C3A}"/>
          </ac:spMkLst>
        </pc:spChg>
        <pc:picChg chg="add mod">
          <ac:chgData name="jagaagraharam@gmail.com" userId="c0f925c84ed870f9" providerId="LiveId" clId="{98906BE4-6755-440C-B090-40C3962775C7}" dt="2024-06-26T07:24:58.882" v="1022" actId="14100"/>
          <ac:picMkLst>
            <pc:docMk/>
            <pc:sldMk cId="494605488" sldId="275"/>
            <ac:picMk id="5" creationId="{264C9E46-D1CD-E699-76E3-A157A31C627B}"/>
          </ac:picMkLst>
        </pc:picChg>
        <pc:picChg chg="add mod">
          <ac:chgData name="jagaagraharam@gmail.com" userId="c0f925c84ed870f9" providerId="LiveId" clId="{98906BE4-6755-440C-B090-40C3962775C7}" dt="2024-06-26T07:30:30.268" v="1045" actId="14100"/>
          <ac:picMkLst>
            <pc:docMk/>
            <pc:sldMk cId="494605488" sldId="275"/>
            <ac:picMk id="8" creationId="{FB501C87-8247-E973-49F6-28FF63142D20}"/>
          </ac:picMkLst>
        </pc:picChg>
      </pc:sldChg>
      <pc:sldChg chg="addSp delSp modSp new mod">
        <pc:chgData name="jagaagraharam@gmail.com" userId="c0f925c84ed870f9" providerId="LiveId" clId="{98906BE4-6755-440C-B090-40C3962775C7}" dt="2024-06-26T10:28:31.603" v="1133" actId="14100"/>
        <pc:sldMkLst>
          <pc:docMk/>
          <pc:sldMk cId="2437057692" sldId="276"/>
        </pc:sldMkLst>
        <pc:spChg chg="add mod">
          <ac:chgData name="jagaagraharam@gmail.com" userId="c0f925c84ed870f9" providerId="LiveId" clId="{98906BE4-6755-440C-B090-40C3962775C7}" dt="2024-06-26T07:36:14.366" v="1075" actId="1076"/>
          <ac:spMkLst>
            <pc:docMk/>
            <pc:sldMk cId="2437057692" sldId="276"/>
            <ac:spMk id="3" creationId="{E4D67005-5842-7BA1-3D25-C93507199FEB}"/>
          </ac:spMkLst>
        </pc:spChg>
        <pc:graphicFrameChg chg="add del mod">
          <ac:chgData name="jagaagraharam@gmail.com" userId="c0f925c84ed870f9" providerId="LiveId" clId="{98906BE4-6755-440C-B090-40C3962775C7}" dt="2024-06-26T10:27:41.625" v="1126" actId="21"/>
          <ac:graphicFrameMkLst>
            <pc:docMk/>
            <pc:sldMk cId="2437057692" sldId="276"/>
            <ac:graphicFrameMk id="4" creationId="{6A71D6C9-5435-5D0E-9B9E-E11520A4A5C9}"/>
          </ac:graphicFrameMkLst>
        </pc:graphicFrameChg>
        <pc:graphicFrameChg chg="add del mod">
          <ac:chgData name="jagaagraharam@gmail.com" userId="c0f925c84ed870f9" providerId="LiveId" clId="{98906BE4-6755-440C-B090-40C3962775C7}" dt="2024-06-26T10:27:46.494" v="1129" actId="478"/>
          <ac:graphicFrameMkLst>
            <pc:docMk/>
            <pc:sldMk cId="2437057692" sldId="276"/>
            <ac:graphicFrameMk id="5" creationId="{6A71D6C9-5435-5D0E-9B9E-E11520A4A5C9}"/>
          </ac:graphicFrameMkLst>
        </pc:graphicFrameChg>
        <pc:picChg chg="add mod">
          <ac:chgData name="jagaagraharam@gmail.com" userId="c0f925c84ed870f9" providerId="LiveId" clId="{98906BE4-6755-440C-B090-40C3962775C7}" dt="2024-06-26T10:28:31.603" v="1133" actId="14100"/>
          <ac:picMkLst>
            <pc:docMk/>
            <pc:sldMk cId="2437057692" sldId="276"/>
            <ac:picMk id="7" creationId="{2E04BE15-D2D8-008B-A60C-49E9F4F46F53}"/>
          </ac:picMkLst>
        </pc:picChg>
      </pc:sldChg>
      <pc:sldChg chg="addSp delSp modSp new mod">
        <pc:chgData name="jagaagraharam@gmail.com" userId="c0f925c84ed870f9" providerId="LiveId" clId="{98906BE4-6755-440C-B090-40C3962775C7}" dt="2024-06-26T10:23:34.090" v="1124"/>
        <pc:sldMkLst>
          <pc:docMk/>
          <pc:sldMk cId="582461110" sldId="277"/>
        </pc:sldMkLst>
        <pc:spChg chg="add mod">
          <ac:chgData name="jagaagraharam@gmail.com" userId="c0f925c84ed870f9" providerId="LiveId" clId="{98906BE4-6755-440C-B090-40C3962775C7}" dt="2024-06-26T08:34:12.480" v="1095" actId="1076"/>
          <ac:spMkLst>
            <pc:docMk/>
            <pc:sldMk cId="582461110" sldId="277"/>
            <ac:spMk id="4" creationId="{F22ACB2B-A5DD-9E75-E0FA-F497CAC4ED65}"/>
          </ac:spMkLst>
        </pc:spChg>
        <pc:spChg chg="add del mod">
          <ac:chgData name="jagaagraharam@gmail.com" userId="c0f925c84ed870f9" providerId="LiveId" clId="{98906BE4-6755-440C-B090-40C3962775C7}" dt="2024-06-26T10:23:34.090" v="1124"/>
          <ac:spMkLst>
            <pc:docMk/>
            <pc:sldMk cId="582461110" sldId="277"/>
            <ac:spMk id="7" creationId="{6D74D6E4-B365-FD58-A188-6759FA3107A2}"/>
          </ac:spMkLst>
        </pc:spChg>
        <pc:spChg chg="add mod">
          <ac:chgData name="jagaagraharam@gmail.com" userId="c0f925c84ed870f9" providerId="LiveId" clId="{98906BE4-6755-440C-B090-40C3962775C7}" dt="2024-06-26T08:50:26.355" v="1122" actId="1076"/>
          <ac:spMkLst>
            <pc:docMk/>
            <pc:sldMk cId="582461110" sldId="277"/>
            <ac:spMk id="8" creationId="{6A5B6015-49CF-BB3D-0F54-43694B5B33A4}"/>
          </ac:spMkLst>
        </pc:spChg>
        <pc:picChg chg="add mod">
          <ac:chgData name="jagaagraharam@gmail.com" userId="c0f925c84ed870f9" providerId="LiveId" clId="{98906BE4-6755-440C-B090-40C3962775C7}" dt="2024-06-26T08:20:11.199" v="1085" actId="14100"/>
          <ac:picMkLst>
            <pc:docMk/>
            <pc:sldMk cId="582461110" sldId="277"/>
            <ac:picMk id="3" creationId="{F6200541-9CDE-54E2-05E0-856AAA1FEABB}"/>
          </ac:picMkLst>
        </pc:picChg>
        <pc:picChg chg="add mod">
          <ac:chgData name="jagaagraharam@gmail.com" userId="c0f925c84ed870f9" providerId="LiveId" clId="{98906BE4-6755-440C-B090-40C3962775C7}" dt="2024-06-26T08:49:23.193" v="1102" actId="14100"/>
          <ac:picMkLst>
            <pc:docMk/>
            <pc:sldMk cId="582461110" sldId="277"/>
            <ac:picMk id="6" creationId="{D25BB3E1-EC7F-F8C8-EA26-BE8C6374D6ED}"/>
          </ac:picMkLst>
        </pc:picChg>
      </pc:sldChg>
      <pc:sldChg chg="addSp modSp new mod">
        <pc:chgData name="jagaagraharam@gmail.com" userId="c0f925c84ed870f9" providerId="LiveId" clId="{98906BE4-6755-440C-B090-40C3962775C7}" dt="2024-06-26T13:01:03.481" v="1219" actId="1076"/>
        <pc:sldMkLst>
          <pc:docMk/>
          <pc:sldMk cId="1205731085" sldId="278"/>
        </pc:sldMkLst>
        <pc:spChg chg="add mod">
          <ac:chgData name="jagaagraharam@gmail.com" userId="c0f925c84ed870f9" providerId="LiveId" clId="{98906BE4-6755-440C-B090-40C3962775C7}" dt="2024-06-26T10:40:50.697" v="1139" actId="1076"/>
          <ac:spMkLst>
            <pc:docMk/>
            <pc:sldMk cId="1205731085" sldId="278"/>
            <ac:spMk id="5" creationId="{78FB303C-D525-0006-E1C3-7A8F27E501F7}"/>
          </ac:spMkLst>
        </pc:spChg>
        <pc:picChg chg="add mod">
          <ac:chgData name="jagaagraharam@gmail.com" userId="c0f925c84ed870f9" providerId="LiveId" clId="{98906BE4-6755-440C-B090-40C3962775C7}" dt="2024-06-26T13:01:03.481" v="1219" actId="1076"/>
          <ac:picMkLst>
            <pc:docMk/>
            <pc:sldMk cId="1205731085" sldId="278"/>
            <ac:picMk id="3" creationId="{F728BA9B-BA70-776C-2D48-599A656E373E}"/>
          </ac:picMkLst>
        </pc:picChg>
      </pc:sldChg>
      <pc:sldChg chg="addSp modSp new mod">
        <pc:chgData name="jagaagraharam@gmail.com" userId="c0f925c84ed870f9" providerId="LiveId" clId="{98906BE4-6755-440C-B090-40C3962775C7}" dt="2024-06-27T07:44:43.060" v="2523" actId="1036"/>
        <pc:sldMkLst>
          <pc:docMk/>
          <pc:sldMk cId="1711866617" sldId="279"/>
        </pc:sldMkLst>
        <pc:spChg chg="add mod">
          <ac:chgData name="jagaagraharam@gmail.com" userId="c0f925c84ed870f9" providerId="LiveId" clId="{98906BE4-6755-440C-B090-40C3962775C7}" dt="2024-06-26T10:57:55.387" v="1169" actId="767"/>
          <ac:spMkLst>
            <pc:docMk/>
            <pc:sldMk cId="1711866617" sldId="279"/>
            <ac:spMk id="4" creationId="{5A393B41-6A29-9737-3960-100DBB09FD3A}"/>
          </ac:spMkLst>
        </pc:spChg>
        <pc:spChg chg="add mod">
          <ac:chgData name="jagaagraharam@gmail.com" userId="c0f925c84ed870f9" providerId="LiveId" clId="{98906BE4-6755-440C-B090-40C3962775C7}" dt="2024-06-27T07:44:32.214" v="2520" actId="20577"/>
          <ac:spMkLst>
            <pc:docMk/>
            <pc:sldMk cId="1711866617" sldId="279"/>
            <ac:spMk id="7" creationId="{A76E38CE-3630-775A-1A15-F21B6FE840CB}"/>
          </ac:spMkLst>
        </pc:spChg>
        <pc:spChg chg="add mod">
          <ac:chgData name="jagaagraharam@gmail.com" userId="c0f925c84ed870f9" providerId="LiveId" clId="{98906BE4-6755-440C-B090-40C3962775C7}" dt="2024-06-26T11:08:38.213" v="1216" actId="1076"/>
          <ac:spMkLst>
            <pc:docMk/>
            <pc:sldMk cId="1711866617" sldId="279"/>
            <ac:spMk id="10" creationId="{655A7DF5-A8E1-94AA-DD77-194D7512DDEF}"/>
          </ac:spMkLst>
        </pc:spChg>
        <pc:picChg chg="add mod">
          <ac:chgData name="jagaagraharam@gmail.com" userId="c0f925c84ed870f9" providerId="LiveId" clId="{98906BE4-6755-440C-B090-40C3962775C7}" dt="2024-06-26T10:57:56.487" v="1171" actId="14100"/>
          <ac:picMkLst>
            <pc:docMk/>
            <pc:sldMk cId="1711866617" sldId="279"/>
            <ac:picMk id="3" creationId="{E0CA0835-3FA7-4A65-4EE1-D54106949592}"/>
          </ac:picMkLst>
        </pc:picChg>
        <pc:picChg chg="add mod">
          <ac:chgData name="jagaagraharam@gmail.com" userId="c0f925c84ed870f9" providerId="LiveId" clId="{98906BE4-6755-440C-B090-40C3962775C7}" dt="2024-06-27T07:44:43.060" v="2523" actId="1036"/>
          <ac:picMkLst>
            <pc:docMk/>
            <pc:sldMk cId="1711866617" sldId="279"/>
            <ac:picMk id="6" creationId="{683F3AF9-7546-A176-09B9-3914D24A4CA4}"/>
          </ac:picMkLst>
        </pc:picChg>
        <pc:picChg chg="add mod">
          <ac:chgData name="jagaagraharam@gmail.com" userId="c0f925c84ed870f9" providerId="LiveId" clId="{98906BE4-6755-440C-B090-40C3962775C7}" dt="2024-06-26T11:05:35.923" v="1194" actId="14100"/>
          <ac:picMkLst>
            <pc:docMk/>
            <pc:sldMk cId="1711866617" sldId="279"/>
            <ac:picMk id="9" creationId="{39CD8331-69D2-5D0B-0056-BD858BD3240B}"/>
          </ac:picMkLst>
        </pc:picChg>
      </pc:sldChg>
      <pc:sldChg chg="addSp modSp new mod">
        <pc:chgData name="jagaagraharam@gmail.com" userId="c0f925c84ed870f9" providerId="LiveId" clId="{98906BE4-6755-440C-B090-40C3962775C7}" dt="2024-06-26T14:07:19.150" v="1255" actId="1076"/>
        <pc:sldMkLst>
          <pc:docMk/>
          <pc:sldMk cId="1019128847" sldId="280"/>
        </pc:sldMkLst>
        <pc:spChg chg="add mod">
          <ac:chgData name="jagaagraharam@gmail.com" userId="c0f925c84ed870f9" providerId="LiveId" clId="{98906BE4-6755-440C-B090-40C3962775C7}" dt="2024-06-26T14:00:15.110" v="1226" actId="1076"/>
          <ac:spMkLst>
            <pc:docMk/>
            <pc:sldMk cId="1019128847" sldId="280"/>
            <ac:spMk id="4" creationId="{5CDB55E8-BC6A-EAD2-AC73-BF49B13223EB}"/>
          </ac:spMkLst>
        </pc:spChg>
        <pc:spChg chg="add mod">
          <ac:chgData name="jagaagraharam@gmail.com" userId="c0f925c84ed870f9" providerId="LiveId" clId="{98906BE4-6755-440C-B090-40C3962775C7}" dt="2024-06-26T14:06:08.285" v="1239" actId="1076"/>
          <ac:spMkLst>
            <pc:docMk/>
            <pc:sldMk cId="1019128847" sldId="280"/>
            <ac:spMk id="5" creationId="{6F3C595B-D5D0-8F1E-3A49-19A12B9E3FAD}"/>
          </ac:spMkLst>
        </pc:spChg>
        <pc:spChg chg="add mod">
          <ac:chgData name="jagaagraharam@gmail.com" userId="c0f925c84ed870f9" providerId="LiveId" clId="{98906BE4-6755-440C-B090-40C3962775C7}" dt="2024-06-26T14:07:19.150" v="1255" actId="1076"/>
          <ac:spMkLst>
            <pc:docMk/>
            <pc:sldMk cId="1019128847" sldId="280"/>
            <ac:spMk id="6" creationId="{9348BC91-9FC5-8326-E792-992238AADFCC}"/>
          </ac:spMkLst>
        </pc:spChg>
        <pc:picChg chg="add mod">
          <ac:chgData name="jagaagraharam@gmail.com" userId="c0f925c84ed870f9" providerId="LiveId" clId="{98906BE4-6755-440C-B090-40C3962775C7}" dt="2024-06-26T13:59:30.653" v="1223" actId="14100"/>
          <ac:picMkLst>
            <pc:docMk/>
            <pc:sldMk cId="1019128847" sldId="280"/>
            <ac:picMk id="3" creationId="{7D92C0A3-B331-7617-A64C-874424237693}"/>
          </ac:picMkLst>
        </pc:picChg>
      </pc:sldChg>
      <pc:sldChg chg="addSp delSp modSp new mod">
        <pc:chgData name="jagaagraharam@gmail.com" userId="c0f925c84ed870f9" providerId="LiveId" clId="{98906BE4-6755-440C-B090-40C3962775C7}" dt="2024-06-27T07:45:30.241" v="2534" actId="20577"/>
        <pc:sldMkLst>
          <pc:docMk/>
          <pc:sldMk cId="841624240" sldId="281"/>
        </pc:sldMkLst>
        <pc:spChg chg="add del mod">
          <ac:chgData name="jagaagraharam@gmail.com" userId="c0f925c84ed870f9" providerId="LiveId" clId="{98906BE4-6755-440C-B090-40C3962775C7}" dt="2024-06-26T14:13:25.276" v="1293" actId="478"/>
          <ac:spMkLst>
            <pc:docMk/>
            <pc:sldMk cId="841624240" sldId="281"/>
            <ac:spMk id="2" creationId="{9A10B7E3-DF79-EBC6-260E-1CD6A7ED819F}"/>
          </ac:spMkLst>
        </pc:spChg>
        <pc:spChg chg="add mod">
          <ac:chgData name="jagaagraharam@gmail.com" userId="c0f925c84ed870f9" providerId="LiveId" clId="{98906BE4-6755-440C-B090-40C3962775C7}" dt="2024-06-26T14:14:38.399" v="1327" actId="1076"/>
          <ac:spMkLst>
            <pc:docMk/>
            <pc:sldMk cId="841624240" sldId="281"/>
            <ac:spMk id="5" creationId="{D0D7A119-E039-14F0-E994-EF83926DDD95}"/>
          </ac:spMkLst>
        </pc:spChg>
        <pc:spChg chg="add mod">
          <ac:chgData name="jagaagraharam@gmail.com" userId="c0f925c84ed870f9" providerId="LiveId" clId="{98906BE4-6755-440C-B090-40C3962775C7}" dt="2024-06-27T07:45:30.241" v="2534" actId="20577"/>
          <ac:spMkLst>
            <pc:docMk/>
            <pc:sldMk cId="841624240" sldId="281"/>
            <ac:spMk id="7" creationId="{11F6E491-8E2B-5D11-9E81-D31B84784C27}"/>
          </ac:spMkLst>
        </pc:spChg>
        <pc:picChg chg="add mod">
          <ac:chgData name="jagaagraharam@gmail.com" userId="c0f925c84ed870f9" providerId="LiveId" clId="{98906BE4-6755-440C-B090-40C3962775C7}" dt="2024-06-26T14:13:39.234" v="1296" actId="14100"/>
          <ac:picMkLst>
            <pc:docMk/>
            <pc:sldMk cId="841624240" sldId="281"/>
            <ac:picMk id="4" creationId="{49B387E3-7490-16CF-96C8-5BACD0DC74E6}"/>
          </ac:picMkLst>
        </pc:picChg>
        <pc:picChg chg="add mod">
          <ac:chgData name="jagaagraharam@gmail.com" userId="c0f925c84ed870f9" providerId="LiveId" clId="{98906BE4-6755-440C-B090-40C3962775C7}" dt="2024-06-26T14:29:39.395" v="1351" actId="14100"/>
          <ac:picMkLst>
            <pc:docMk/>
            <pc:sldMk cId="841624240" sldId="281"/>
            <ac:picMk id="9" creationId="{5D7F6254-82E8-43BA-80D2-260DF004B832}"/>
          </ac:picMkLst>
        </pc:picChg>
      </pc:sldChg>
      <pc:sldChg chg="addSp modSp new mod">
        <pc:chgData name="jagaagraharam@gmail.com" userId="c0f925c84ed870f9" providerId="LiveId" clId="{98906BE4-6755-440C-B090-40C3962775C7}" dt="2024-06-26T14:42:50.063" v="1358" actId="14100"/>
        <pc:sldMkLst>
          <pc:docMk/>
          <pc:sldMk cId="424798809" sldId="282"/>
        </pc:sldMkLst>
        <pc:spChg chg="add mod">
          <ac:chgData name="jagaagraharam@gmail.com" userId="c0f925c84ed870f9" providerId="LiveId" clId="{98906BE4-6755-440C-B090-40C3962775C7}" dt="2024-06-26T14:30:51.921" v="1354" actId="1076"/>
          <ac:spMkLst>
            <pc:docMk/>
            <pc:sldMk cId="424798809" sldId="282"/>
            <ac:spMk id="3" creationId="{A4ABEEF1-F4CA-8253-B017-FF32F91EE012}"/>
          </ac:spMkLst>
        </pc:spChg>
        <pc:picChg chg="add mod">
          <ac:chgData name="jagaagraharam@gmail.com" userId="c0f925c84ed870f9" providerId="LiveId" clId="{98906BE4-6755-440C-B090-40C3962775C7}" dt="2024-06-26T14:42:50.063" v="1358" actId="14100"/>
          <ac:picMkLst>
            <pc:docMk/>
            <pc:sldMk cId="424798809" sldId="282"/>
            <ac:picMk id="5" creationId="{2A221AC3-899B-A4F3-BC8F-462C36D9DB18}"/>
          </ac:picMkLst>
        </pc:picChg>
      </pc:sldChg>
      <pc:sldChg chg="addSp delSp modSp new mod">
        <pc:chgData name="jagaagraharam@gmail.com" userId="c0f925c84ed870f9" providerId="LiveId" clId="{98906BE4-6755-440C-B090-40C3962775C7}" dt="2024-06-27T08:33:50.601" v="2549" actId="20577"/>
        <pc:sldMkLst>
          <pc:docMk/>
          <pc:sldMk cId="2421592899" sldId="283"/>
        </pc:sldMkLst>
        <pc:spChg chg="add del mod">
          <ac:chgData name="jagaagraharam@gmail.com" userId="c0f925c84ed870f9" providerId="LiveId" clId="{98906BE4-6755-440C-B090-40C3962775C7}" dt="2024-06-26T14:53:16.584" v="1371" actId="21"/>
          <ac:spMkLst>
            <pc:docMk/>
            <pc:sldMk cId="2421592899" sldId="283"/>
            <ac:spMk id="5" creationId="{ADE06F69-68E0-031C-5175-13FD8EDD0FB8}"/>
          </ac:spMkLst>
        </pc:spChg>
        <pc:spChg chg="add del mod">
          <ac:chgData name="jagaagraharam@gmail.com" userId="c0f925c84ed870f9" providerId="LiveId" clId="{98906BE4-6755-440C-B090-40C3962775C7}" dt="2024-06-26T14:53:32.535" v="1377"/>
          <ac:spMkLst>
            <pc:docMk/>
            <pc:sldMk cId="2421592899" sldId="283"/>
            <ac:spMk id="6" creationId="{8BAD4D10-222C-4C66-2AF6-E09746E026B6}"/>
          </ac:spMkLst>
        </pc:spChg>
        <pc:spChg chg="add mod">
          <ac:chgData name="jagaagraharam@gmail.com" userId="c0f925c84ed870f9" providerId="LiveId" clId="{98906BE4-6755-440C-B090-40C3962775C7}" dt="2024-06-27T08:33:50.601" v="2549" actId="20577"/>
          <ac:spMkLst>
            <pc:docMk/>
            <pc:sldMk cId="2421592899" sldId="283"/>
            <ac:spMk id="7" creationId="{ADE06F69-68E0-031C-5175-13FD8EDD0FB8}"/>
          </ac:spMkLst>
        </pc:spChg>
        <pc:spChg chg="add del mod">
          <ac:chgData name="jagaagraharam@gmail.com" userId="c0f925c84ed870f9" providerId="LiveId" clId="{98906BE4-6755-440C-B090-40C3962775C7}" dt="2024-06-26T14:53:32.535" v="1375" actId="21"/>
          <ac:spMkLst>
            <pc:docMk/>
            <pc:sldMk cId="2421592899" sldId="283"/>
            <ac:spMk id="8" creationId="{5CE50CB6-2D49-06F5-10EA-84FA22F9C292}"/>
          </ac:spMkLst>
        </pc:spChg>
        <pc:spChg chg="add del mod">
          <ac:chgData name="jagaagraharam@gmail.com" userId="c0f925c84ed870f9" providerId="LiveId" clId="{98906BE4-6755-440C-B090-40C3962775C7}" dt="2024-06-26T14:55:34.327" v="1441" actId="21"/>
          <ac:spMkLst>
            <pc:docMk/>
            <pc:sldMk cId="2421592899" sldId="283"/>
            <ac:spMk id="9" creationId="{932000C7-06D4-947C-A0F5-8221ED9A3927}"/>
          </ac:spMkLst>
        </pc:spChg>
        <pc:spChg chg="add mod">
          <ac:chgData name="jagaagraharam@gmail.com" userId="c0f925c84ed870f9" providerId="LiveId" clId="{98906BE4-6755-440C-B090-40C3962775C7}" dt="2024-06-26T15:04:39.360" v="1508" actId="113"/>
          <ac:spMkLst>
            <pc:docMk/>
            <pc:sldMk cId="2421592899" sldId="283"/>
            <ac:spMk id="12" creationId="{F26D84EA-CC21-01DE-517E-F312470D49F0}"/>
          </ac:spMkLst>
        </pc:spChg>
        <pc:picChg chg="add mod">
          <ac:chgData name="jagaagraharam@gmail.com" userId="c0f925c84ed870f9" providerId="LiveId" clId="{98906BE4-6755-440C-B090-40C3962775C7}" dt="2024-06-26T14:44:38.777" v="1363" actId="14100"/>
          <ac:picMkLst>
            <pc:docMk/>
            <pc:sldMk cId="2421592899" sldId="283"/>
            <ac:picMk id="3" creationId="{33143083-55DA-FB9A-1BCA-AE1D24B1BC2A}"/>
          </ac:picMkLst>
        </pc:picChg>
        <pc:picChg chg="add mod">
          <ac:chgData name="jagaagraharam@gmail.com" userId="c0f925c84ed870f9" providerId="LiveId" clId="{98906BE4-6755-440C-B090-40C3962775C7}" dt="2024-06-26T15:02:33.742" v="1470" actId="14100"/>
          <ac:picMkLst>
            <pc:docMk/>
            <pc:sldMk cId="2421592899" sldId="283"/>
            <ac:picMk id="11" creationId="{46601140-5DAD-D6F7-AA60-A37A163CCB4C}"/>
          </ac:picMkLst>
        </pc:picChg>
      </pc:sldChg>
      <pc:sldChg chg="addSp modSp new mod">
        <pc:chgData name="jagaagraharam@gmail.com" userId="c0f925c84ed870f9" providerId="LiveId" clId="{98906BE4-6755-440C-B090-40C3962775C7}" dt="2024-06-26T15:13:06.302" v="1516" actId="14100"/>
        <pc:sldMkLst>
          <pc:docMk/>
          <pc:sldMk cId="2829212416" sldId="284"/>
        </pc:sldMkLst>
        <pc:spChg chg="add mod">
          <ac:chgData name="jagaagraharam@gmail.com" userId="c0f925c84ed870f9" providerId="LiveId" clId="{98906BE4-6755-440C-B090-40C3962775C7}" dt="2024-06-26T15:05:25.972" v="1512" actId="1076"/>
          <ac:spMkLst>
            <pc:docMk/>
            <pc:sldMk cId="2829212416" sldId="284"/>
            <ac:spMk id="2" creationId="{5FDDB191-5F4A-EC95-21E0-A8842BDAB8A1}"/>
          </ac:spMkLst>
        </pc:spChg>
        <pc:picChg chg="add mod">
          <ac:chgData name="jagaagraharam@gmail.com" userId="c0f925c84ed870f9" providerId="LiveId" clId="{98906BE4-6755-440C-B090-40C3962775C7}" dt="2024-06-26T15:13:06.302" v="1516" actId="14100"/>
          <ac:picMkLst>
            <pc:docMk/>
            <pc:sldMk cId="2829212416" sldId="284"/>
            <ac:picMk id="4" creationId="{C6EF4D2C-438F-9926-E6C0-7E2C7E046321}"/>
          </ac:picMkLst>
        </pc:picChg>
      </pc:sldChg>
      <pc:sldChg chg="addSp delSp modSp new mod">
        <pc:chgData name="jagaagraharam@gmail.com" userId="c0f925c84ed870f9" providerId="LiveId" clId="{98906BE4-6755-440C-B090-40C3962775C7}" dt="2024-06-27T08:04:24.187" v="2547" actId="20577"/>
        <pc:sldMkLst>
          <pc:docMk/>
          <pc:sldMk cId="240213125" sldId="285"/>
        </pc:sldMkLst>
        <pc:spChg chg="add del mod">
          <ac:chgData name="jagaagraharam@gmail.com" userId="c0f925c84ed870f9" providerId="LiveId" clId="{98906BE4-6755-440C-B090-40C3962775C7}" dt="2024-06-26T16:16:49.848" v="1632" actId="21"/>
          <ac:spMkLst>
            <pc:docMk/>
            <pc:sldMk cId="240213125" sldId="285"/>
            <ac:spMk id="4" creationId="{F55F254C-3484-31E6-6929-6E4CAAF19BAE}"/>
          </ac:spMkLst>
        </pc:spChg>
        <pc:spChg chg="add del mod">
          <ac:chgData name="jagaagraharam@gmail.com" userId="c0f925c84ed870f9" providerId="LiveId" clId="{98906BE4-6755-440C-B090-40C3962775C7}" dt="2024-06-26T16:13:27.819" v="1630" actId="21"/>
          <ac:spMkLst>
            <pc:docMk/>
            <pc:sldMk cId="240213125" sldId="285"/>
            <ac:spMk id="5" creationId="{B7E8A677-A05B-3EE2-89FD-BADED990BA2A}"/>
          </ac:spMkLst>
        </pc:spChg>
        <pc:spChg chg="add del mod">
          <ac:chgData name="jagaagraharam@gmail.com" userId="c0f925c84ed870f9" providerId="LiveId" clId="{98906BE4-6755-440C-B090-40C3962775C7}" dt="2024-06-26T16:12:57.750" v="1625" actId="767"/>
          <ac:spMkLst>
            <pc:docMk/>
            <pc:sldMk cId="240213125" sldId="285"/>
            <ac:spMk id="6" creationId="{6120AF78-25AD-63B9-D3BB-CA1E200564C0}"/>
          </ac:spMkLst>
        </pc:spChg>
        <pc:spChg chg="add del mod">
          <ac:chgData name="jagaagraharam@gmail.com" userId="c0f925c84ed870f9" providerId="LiveId" clId="{98906BE4-6755-440C-B090-40C3962775C7}" dt="2024-06-26T16:17:07.846" v="1635" actId="21"/>
          <ac:spMkLst>
            <pc:docMk/>
            <pc:sldMk cId="240213125" sldId="285"/>
            <ac:spMk id="7" creationId="{F55F254C-3484-31E6-6929-6E4CAAF19BAE}"/>
          </ac:spMkLst>
        </pc:spChg>
        <pc:spChg chg="add mod">
          <ac:chgData name="jagaagraharam@gmail.com" userId="c0f925c84ed870f9" providerId="LiveId" clId="{98906BE4-6755-440C-B090-40C3962775C7}" dt="2024-06-27T08:04:24.187" v="2547" actId="20577"/>
          <ac:spMkLst>
            <pc:docMk/>
            <pc:sldMk cId="240213125" sldId="285"/>
            <ac:spMk id="10" creationId="{C9FFE0CB-5CB7-DEBE-8FDE-CFFB5330BE46}"/>
          </ac:spMkLst>
        </pc:spChg>
        <pc:spChg chg="add mod">
          <ac:chgData name="jagaagraharam@gmail.com" userId="c0f925c84ed870f9" providerId="LiveId" clId="{98906BE4-6755-440C-B090-40C3962775C7}" dt="2024-06-26T16:26:22.392" v="1711" actId="1076"/>
          <ac:spMkLst>
            <pc:docMk/>
            <pc:sldMk cId="240213125" sldId="285"/>
            <ac:spMk id="13" creationId="{C6709DB7-322A-F6BC-F291-925C13588BDE}"/>
          </ac:spMkLst>
        </pc:spChg>
        <pc:picChg chg="add del mod">
          <ac:chgData name="jagaagraharam@gmail.com" userId="c0f925c84ed870f9" providerId="LiveId" clId="{98906BE4-6755-440C-B090-40C3962775C7}" dt="2024-06-26T16:13:17.256" v="1628" actId="21"/>
          <ac:picMkLst>
            <pc:docMk/>
            <pc:sldMk cId="240213125" sldId="285"/>
            <ac:picMk id="3" creationId="{85B3A72B-F7D1-8C45-4E84-7C2A086CE4B3}"/>
          </ac:picMkLst>
        </pc:picChg>
        <pc:picChg chg="add mod">
          <ac:chgData name="jagaagraharam@gmail.com" userId="c0f925c84ed870f9" providerId="LiveId" clId="{98906BE4-6755-440C-B090-40C3962775C7}" dt="2024-06-26T16:18:51.195" v="1639" actId="14100"/>
          <ac:picMkLst>
            <pc:docMk/>
            <pc:sldMk cId="240213125" sldId="285"/>
            <ac:picMk id="9" creationId="{7C5C1778-F273-71EC-14BA-203BC3390853}"/>
          </ac:picMkLst>
        </pc:picChg>
        <pc:picChg chg="add mod">
          <ac:chgData name="jagaagraharam@gmail.com" userId="c0f925c84ed870f9" providerId="LiveId" clId="{98906BE4-6755-440C-B090-40C3962775C7}" dt="2024-06-26T16:25:12.968" v="1670" actId="1076"/>
          <ac:picMkLst>
            <pc:docMk/>
            <pc:sldMk cId="240213125" sldId="285"/>
            <ac:picMk id="12" creationId="{F9E804F5-F6C1-0322-1033-25A0E29C9608}"/>
          </ac:picMkLst>
        </pc:picChg>
      </pc:sldChg>
      <pc:sldChg chg="addSp modSp new mod">
        <pc:chgData name="jagaagraharam@gmail.com" userId="c0f925c84ed870f9" providerId="LiveId" clId="{98906BE4-6755-440C-B090-40C3962775C7}" dt="2024-06-26T16:34:21.825" v="1719" actId="1076"/>
        <pc:sldMkLst>
          <pc:docMk/>
          <pc:sldMk cId="2148738906" sldId="286"/>
        </pc:sldMkLst>
        <pc:spChg chg="add mod">
          <ac:chgData name="jagaagraharam@gmail.com" userId="c0f925c84ed870f9" providerId="LiveId" clId="{98906BE4-6755-440C-B090-40C3962775C7}" dt="2024-06-26T16:34:21.825" v="1719" actId="1076"/>
          <ac:spMkLst>
            <pc:docMk/>
            <pc:sldMk cId="2148738906" sldId="286"/>
            <ac:spMk id="4" creationId="{745CC3D9-74DD-3934-70BE-0FF622A09F04}"/>
          </ac:spMkLst>
        </pc:spChg>
        <pc:picChg chg="add mod">
          <ac:chgData name="jagaagraharam@gmail.com" userId="c0f925c84ed870f9" providerId="LiveId" clId="{98906BE4-6755-440C-B090-40C3962775C7}" dt="2024-06-26T16:33:45.417" v="1716" actId="14100"/>
          <ac:picMkLst>
            <pc:docMk/>
            <pc:sldMk cId="2148738906" sldId="286"/>
            <ac:picMk id="3" creationId="{63E4F93D-07FC-F737-ECE2-D454358C6D23}"/>
          </ac:picMkLst>
        </pc:picChg>
      </pc:sldChg>
      <pc:sldChg chg="addSp delSp modSp new mod">
        <pc:chgData name="jagaagraharam@gmail.com" userId="c0f925c84ed870f9" providerId="LiveId" clId="{98906BE4-6755-440C-B090-40C3962775C7}" dt="2024-06-26T17:06:16.238" v="1835" actId="14100"/>
        <pc:sldMkLst>
          <pc:docMk/>
          <pc:sldMk cId="3940815264" sldId="287"/>
        </pc:sldMkLst>
        <pc:spChg chg="add del mod">
          <ac:chgData name="jagaagraharam@gmail.com" userId="c0f925c84ed870f9" providerId="LiveId" clId="{98906BE4-6755-440C-B090-40C3962775C7}" dt="2024-06-26T16:53:43.654" v="1738" actId="21"/>
          <ac:spMkLst>
            <pc:docMk/>
            <pc:sldMk cId="3940815264" sldId="287"/>
            <ac:spMk id="4" creationId="{1A475A2B-9E33-BFC3-1E9D-2B76E38CBB6A}"/>
          </ac:spMkLst>
        </pc:spChg>
        <pc:spChg chg="add del mod">
          <ac:chgData name="jagaagraharam@gmail.com" userId="c0f925c84ed870f9" providerId="LiveId" clId="{98906BE4-6755-440C-B090-40C3962775C7}" dt="2024-06-26T16:55:43.004" v="1748" actId="21"/>
          <ac:spMkLst>
            <pc:docMk/>
            <pc:sldMk cId="3940815264" sldId="287"/>
            <ac:spMk id="7" creationId="{6420A8AF-E8EA-F480-4DD3-A7F2B0544341}"/>
          </ac:spMkLst>
        </pc:spChg>
        <pc:spChg chg="add del mod">
          <ac:chgData name="jagaagraharam@gmail.com" userId="c0f925c84ed870f9" providerId="LiveId" clId="{98906BE4-6755-440C-B090-40C3962775C7}" dt="2024-06-26T16:56:35.174" v="1751" actId="21"/>
          <ac:spMkLst>
            <pc:docMk/>
            <pc:sldMk cId="3940815264" sldId="287"/>
            <ac:spMk id="8" creationId="{CDD8323F-7045-2E30-0F11-68E892F1EF0E}"/>
          </ac:spMkLst>
        </pc:spChg>
        <pc:spChg chg="add mod">
          <ac:chgData name="jagaagraharam@gmail.com" userId="c0f925c84ed870f9" providerId="LiveId" clId="{98906BE4-6755-440C-B090-40C3962775C7}" dt="2024-06-26T16:59:40.867" v="1766" actId="1076"/>
          <ac:spMkLst>
            <pc:docMk/>
            <pc:sldMk cId="3940815264" sldId="287"/>
            <ac:spMk id="9" creationId="{988C63CD-EDFA-FA10-29DD-D6CB9F4ED97F}"/>
          </ac:spMkLst>
        </pc:spChg>
        <pc:spChg chg="add mod">
          <ac:chgData name="jagaagraharam@gmail.com" userId="c0f925c84ed870f9" providerId="LiveId" clId="{98906BE4-6755-440C-B090-40C3962775C7}" dt="2024-06-26T17:03:11.977" v="1826" actId="113"/>
          <ac:spMkLst>
            <pc:docMk/>
            <pc:sldMk cId="3940815264" sldId="287"/>
            <ac:spMk id="10" creationId="{D50E7381-C806-E34D-2476-D3EE0F6608BF}"/>
          </ac:spMkLst>
        </pc:spChg>
        <pc:picChg chg="add del mod">
          <ac:chgData name="jagaagraharam@gmail.com" userId="c0f925c84ed870f9" providerId="LiveId" clId="{98906BE4-6755-440C-B090-40C3962775C7}" dt="2024-06-26T16:53:29.980" v="1736" actId="21"/>
          <ac:picMkLst>
            <pc:docMk/>
            <pc:sldMk cId="3940815264" sldId="287"/>
            <ac:picMk id="3" creationId="{33FB82FA-A2B9-6195-8735-FB3B9A238379}"/>
          </ac:picMkLst>
        </pc:picChg>
        <pc:picChg chg="add mod">
          <ac:chgData name="jagaagraharam@gmail.com" userId="c0f925c84ed870f9" providerId="LiveId" clId="{98906BE4-6755-440C-B090-40C3962775C7}" dt="2024-06-26T17:02:53.758" v="1825" actId="1076"/>
          <ac:picMkLst>
            <pc:docMk/>
            <pc:sldMk cId="3940815264" sldId="287"/>
            <ac:picMk id="6" creationId="{02DE38F5-EEC2-7FA8-4DC8-DDB120B257F5}"/>
          </ac:picMkLst>
        </pc:picChg>
        <pc:picChg chg="add mod">
          <ac:chgData name="jagaagraharam@gmail.com" userId="c0f925c84ed870f9" providerId="LiveId" clId="{98906BE4-6755-440C-B090-40C3962775C7}" dt="2024-06-26T17:06:16.238" v="1835" actId="14100"/>
          <ac:picMkLst>
            <pc:docMk/>
            <pc:sldMk cId="3940815264" sldId="287"/>
            <ac:picMk id="12" creationId="{E9DE19B7-51D3-9D55-C63D-D715A91483EA}"/>
          </ac:picMkLst>
        </pc:picChg>
      </pc:sldChg>
      <pc:sldChg chg="addSp delSp modSp new mod">
        <pc:chgData name="jagaagraharam@gmail.com" userId="c0f925c84ed870f9" providerId="LiveId" clId="{98906BE4-6755-440C-B090-40C3962775C7}" dt="2024-06-27T07:59:34.702" v="2541" actId="20577"/>
        <pc:sldMkLst>
          <pc:docMk/>
          <pc:sldMk cId="3105345909" sldId="288"/>
        </pc:sldMkLst>
        <pc:spChg chg="add del mod">
          <ac:chgData name="jagaagraharam@gmail.com" userId="c0f925c84ed870f9" providerId="LiveId" clId="{98906BE4-6755-440C-B090-40C3962775C7}" dt="2024-06-26T17:59:52.147" v="1935"/>
          <ac:spMkLst>
            <pc:docMk/>
            <pc:sldMk cId="3105345909" sldId="288"/>
            <ac:spMk id="4" creationId="{BD4542FD-C433-03FF-AF51-23980969A67F}"/>
          </ac:spMkLst>
        </pc:spChg>
        <pc:spChg chg="add mod">
          <ac:chgData name="jagaagraharam@gmail.com" userId="c0f925c84ed870f9" providerId="LiveId" clId="{98906BE4-6755-440C-B090-40C3962775C7}" dt="2024-06-27T07:59:34.702" v="2541" actId="20577"/>
          <ac:spMkLst>
            <pc:docMk/>
            <pc:sldMk cId="3105345909" sldId="288"/>
            <ac:spMk id="5" creationId="{AF986070-1C47-7959-CCAC-D19F78E5D17F}"/>
          </ac:spMkLst>
        </pc:spChg>
        <pc:spChg chg="add mod">
          <ac:chgData name="jagaagraharam@gmail.com" userId="c0f925c84ed870f9" providerId="LiveId" clId="{98906BE4-6755-440C-B090-40C3962775C7}" dt="2024-06-26T19:19:16.545" v="2039" actId="1076"/>
          <ac:spMkLst>
            <pc:docMk/>
            <pc:sldMk cId="3105345909" sldId="288"/>
            <ac:spMk id="10" creationId="{081F2616-F838-2B81-A0A3-BF9EBD88DD74}"/>
          </ac:spMkLst>
        </pc:spChg>
        <pc:picChg chg="add mod">
          <ac:chgData name="jagaagraharam@gmail.com" userId="c0f925c84ed870f9" providerId="LiveId" clId="{98906BE4-6755-440C-B090-40C3962775C7}" dt="2024-06-26T17:55:52.462" v="1932" actId="14100"/>
          <ac:picMkLst>
            <pc:docMk/>
            <pc:sldMk cId="3105345909" sldId="288"/>
            <ac:picMk id="3" creationId="{2708D2A3-BD5B-0984-08FD-9C9F15F87117}"/>
          </ac:picMkLst>
        </pc:picChg>
        <pc:picChg chg="add del mod">
          <ac:chgData name="jagaagraharam@gmail.com" userId="c0f925c84ed870f9" providerId="LiveId" clId="{98906BE4-6755-440C-B090-40C3962775C7}" dt="2024-06-26T18:48:21.249" v="1982" actId="21"/>
          <ac:picMkLst>
            <pc:docMk/>
            <pc:sldMk cId="3105345909" sldId="288"/>
            <ac:picMk id="7" creationId="{2C6D46BA-F2B8-C549-E15B-3BBCE06CB228}"/>
          </ac:picMkLst>
        </pc:picChg>
        <pc:picChg chg="add mod">
          <ac:chgData name="jagaagraharam@gmail.com" userId="c0f925c84ed870f9" providerId="LiveId" clId="{98906BE4-6755-440C-B090-40C3962775C7}" dt="2024-06-26T19:20:45.253" v="2048" actId="14100"/>
          <ac:picMkLst>
            <pc:docMk/>
            <pc:sldMk cId="3105345909" sldId="288"/>
            <ac:picMk id="9" creationId="{E3A8BEF0-161F-DB8D-640A-E2E0CEC3BB22}"/>
          </ac:picMkLst>
        </pc:picChg>
      </pc:sldChg>
      <pc:sldChg chg="addSp modSp new mod">
        <pc:chgData name="jagaagraharam@gmail.com" userId="c0f925c84ed870f9" providerId="LiveId" clId="{98906BE4-6755-440C-B090-40C3962775C7}" dt="2024-06-27T08:01:52.294" v="2544" actId="20577"/>
        <pc:sldMkLst>
          <pc:docMk/>
          <pc:sldMk cId="3367220713" sldId="289"/>
        </pc:sldMkLst>
        <pc:spChg chg="add mod">
          <ac:chgData name="jagaagraharam@gmail.com" userId="c0f925c84ed870f9" providerId="LiveId" clId="{98906BE4-6755-440C-B090-40C3962775C7}" dt="2024-06-26T17:24:22.075" v="1893" actId="113"/>
          <ac:spMkLst>
            <pc:docMk/>
            <pc:sldMk cId="3367220713" sldId="289"/>
            <ac:spMk id="4" creationId="{4DEF80DC-3B34-2008-52D4-082F8AA9CD31}"/>
          </ac:spMkLst>
        </pc:spChg>
        <pc:spChg chg="add mod">
          <ac:chgData name="jagaagraharam@gmail.com" userId="c0f925c84ed870f9" providerId="LiveId" clId="{98906BE4-6755-440C-B090-40C3962775C7}" dt="2024-06-27T08:01:52.294" v="2544" actId="20577"/>
          <ac:spMkLst>
            <pc:docMk/>
            <pc:sldMk cId="3367220713" sldId="289"/>
            <ac:spMk id="5" creationId="{9A89CA3E-34BA-1914-EFB1-962072ABCA84}"/>
          </ac:spMkLst>
        </pc:spChg>
        <pc:picChg chg="add mod">
          <ac:chgData name="jagaagraharam@gmail.com" userId="c0f925c84ed870f9" providerId="LiveId" clId="{98906BE4-6755-440C-B090-40C3962775C7}" dt="2024-06-26T17:20:47.234" v="1845" actId="14100"/>
          <ac:picMkLst>
            <pc:docMk/>
            <pc:sldMk cId="3367220713" sldId="289"/>
            <ac:picMk id="3" creationId="{39F3A1BC-A2D0-C515-5C96-2B39B7F7CD03}"/>
          </ac:picMkLst>
        </pc:picChg>
        <pc:picChg chg="add mod">
          <ac:chgData name="jagaagraharam@gmail.com" userId="c0f925c84ed870f9" providerId="LiveId" clId="{98906BE4-6755-440C-B090-40C3962775C7}" dt="2024-06-26T17:31:27.994" v="1917" actId="1076"/>
          <ac:picMkLst>
            <pc:docMk/>
            <pc:sldMk cId="3367220713" sldId="289"/>
            <ac:picMk id="7" creationId="{B66393D9-ED75-0FBC-B20B-BA4BC765EF94}"/>
          </ac:picMkLst>
        </pc:picChg>
      </pc:sldChg>
      <pc:sldChg chg="addSp modSp new mod">
        <pc:chgData name="jagaagraharam@gmail.com" userId="c0f925c84ed870f9" providerId="LiveId" clId="{98906BE4-6755-440C-B090-40C3962775C7}" dt="2024-06-26T17:49:50.579" v="1926" actId="1076"/>
        <pc:sldMkLst>
          <pc:docMk/>
          <pc:sldMk cId="2245308782" sldId="290"/>
        </pc:sldMkLst>
        <pc:spChg chg="add mod">
          <ac:chgData name="jagaagraharam@gmail.com" userId="c0f925c84ed870f9" providerId="LiveId" clId="{98906BE4-6755-440C-B090-40C3962775C7}" dt="2024-06-26T17:49:50.579" v="1926" actId="1076"/>
          <ac:spMkLst>
            <pc:docMk/>
            <pc:sldMk cId="2245308782" sldId="290"/>
            <ac:spMk id="4" creationId="{1412B566-C5CC-75F4-C246-145727810518}"/>
          </ac:spMkLst>
        </pc:spChg>
        <pc:picChg chg="add mod">
          <ac:chgData name="jagaagraharam@gmail.com" userId="c0f925c84ed870f9" providerId="LiveId" clId="{98906BE4-6755-440C-B090-40C3962775C7}" dt="2024-06-26T17:49:11.941" v="1922" actId="1076"/>
          <ac:picMkLst>
            <pc:docMk/>
            <pc:sldMk cId="2245308782" sldId="290"/>
            <ac:picMk id="3" creationId="{44DB0204-CAF6-C800-4595-EC97108B0EC2}"/>
          </ac:picMkLst>
        </pc:picChg>
      </pc:sldChg>
      <pc:sldChg chg="addSp delSp modSp new mod">
        <pc:chgData name="jagaagraharam@gmail.com" userId="c0f925c84ed870f9" providerId="LiveId" clId="{98906BE4-6755-440C-B090-40C3962775C7}" dt="2024-06-26T17:16:53.345" v="1842" actId="1076"/>
        <pc:sldMkLst>
          <pc:docMk/>
          <pc:sldMk cId="3848140930" sldId="291"/>
        </pc:sldMkLst>
        <pc:spChg chg="add mod">
          <ac:chgData name="jagaagraharam@gmail.com" userId="c0f925c84ed870f9" providerId="LiveId" clId="{98906BE4-6755-440C-B090-40C3962775C7}" dt="2024-06-26T17:03:25.010" v="1828" actId="1076"/>
          <ac:spMkLst>
            <pc:docMk/>
            <pc:sldMk cId="3848140930" sldId="291"/>
            <ac:spMk id="3" creationId="{D641B758-2E92-7360-E715-F6FA9894ED81}"/>
          </ac:spMkLst>
        </pc:spChg>
        <pc:picChg chg="add del mod">
          <ac:chgData name="jagaagraharam@gmail.com" userId="c0f925c84ed870f9" providerId="LiveId" clId="{98906BE4-6755-440C-B090-40C3962775C7}" dt="2024-06-26T17:15:59.386" v="1837" actId="21"/>
          <ac:picMkLst>
            <pc:docMk/>
            <pc:sldMk cId="3848140930" sldId="291"/>
            <ac:picMk id="5" creationId="{25829F2A-7480-C03C-76AA-1090B8E8CFF3}"/>
          </ac:picMkLst>
        </pc:picChg>
        <pc:picChg chg="add mod">
          <ac:chgData name="jagaagraharam@gmail.com" userId="c0f925c84ed870f9" providerId="LiveId" clId="{98906BE4-6755-440C-B090-40C3962775C7}" dt="2024-06-26T17:16:53.345" v="1842" actId="1076"/>
          <ac:picMkLst>
            <pc:docMk/>
            <pc:sldMk cId="3848140930" sldId="291"/>
            <ac:picMk id="7" creationId="{4DD18708-5735-4BFC-19D7-14C6A85D70EB}"/>
          </ac:picMkLst>
        </pc:picChg>
      </pc:sldChg>
      <pc:sldChg chg="addSp delSp modSp new mod">
        <pc:chgData name="jagaagraharam@gmail.com" userId="c0f925c84ed870f9" providerId="LiveId" clId="{98906BE4-6755-440C-B090-40C3962775C7}" dt="2024-06-27T07:58:11.824" v="2539" actId="1076"/>
        <pc:sldMkLst>
          <pc:docMk/>
          <pc:sldMk cId="3073747032" sldId="292"/>
        </pc:sldMkLst>
        <pc:spChg chg="add mod">
          <ac:chgData name="jagaagraharam@gmail.com" userId="c0f925c84ed870f9" providerId="LiveId" clId="{98906BE4-6755-440C-B090-40C3962775C7}" dt="2024-06-27T07:58:11.824" v="2539" actId="1076"/>
          <ac:spMkLst>
            <pc:docMk/>
            <pc:sldMk cId="3073747032" sldId="292"/>
            <ac:spMk id="7" creationId="{CDC1A571-DAC3-6868-8967-D505F58AC1CE}"/>
          </ac:spMkLst>
        </pc:spChg>
        <pc:picChg chg="add del mod">
          <ac:chgData name="jagaagraharam@gmail.com" userId="c0f925c84ed870f9" providerId="LiveId" clId="{98906BE4-6755-440C-B090-40C3962775C7}" dt="2024-06-26T18:56:12.142" v="2001" actId="21"/>
          <ac:picMkLst>
            <pc:docMk/>
            <pc:sldMk cId="3073747032" sldId="292"/>
            <ac:picMk id="3" creationId="{729FA20B-49E4-7AA4-D7BD-82AB9E6A824D}"/>
          </ac:picMkLst>
        </pc:picChg>
        <pc:picChg chg="add mod">
          <ac:chgData name="jagaagraharam@gmail.com" userId="c0f925c84ed870f9" providerId="LiveId" clId="{98906BE4-6755-440C-B090-40C3962775C7}" dt="2024-06-26T19:01:11.805" v="2008" actId="1076"/>
          <ac:picMkLst>
            <pc:docMk/>
            <pc:sldMk cId="3073747032" sldId="292"/>
            <ac:picMk id="5" creationId="{C4207B3D-E4E0-0B98-8484-74556987E749}"/>
          </ac:picMkLst>
        </pc:picChg>
      </pc:sldChg>
      <pc:sldChg chg="addSp modSp new mod">
        <pc:chgData name="jagaagraharam@gmail.com" userId="c0f925c84ed870f9" providerId="LiveId" clId="{98906BE4-6755-440C-B090-40C3962775C7}" dt="2024-06-26T19:24:45.667" v="2094" actId="1076"/>
        <pc:sldMkLst>
          <pc:docMk/>
          <pc:sldMk cId="674478554" sldId="293"/>
        </pc:sldMkLst>
        <pc:spChg chg="add mod">
          <ac:chgData name="jagaagraharam@gmail.com" userId="c0f925c84ed870f9" providerId="LiveId" clId="{98906BE4-6755-440C-B090-40C3962775C7}" dt="2024-06-26T19:20:10.591" v="2044" actId="1076"/>
          <ac:spMkLst>
            <pc:docMk/>
            <pc:sldMk cId="674478554" sldId="293"/>
            <ac:spMk id="4" creationId="{6F0A8315-7D71-9449-776C-1E15C308F116}"/>
          </ac:spMkLst>
        </pc:spChg>
        <pc:spChg chg="add mod">
          <ac:chgData name="jagaagraharam@gmail.com" userId="c0f925c84ed870f9" providerId="LiveId" clId="{98906BE4-6755-440C-B090-40C3962775C7}" dt="2024-06-26T19:24:45.667" v="2094" actId="1076"/>
          <ac:spMkLst>
            <pc:docMk/>
            <pc:sldMk cId="674478554" sldId="293"/>
            <ac:spMk id="7" creationId="{CD698DEC-64D8-FF03-DCF5-AE567761945F}"/>
          </ac:spMkLst>
        </pc:spChg>
        <pc:picChg chg="add mod">
          <ac:chgData name="jagaagraharam@gmail.com" userId="c0f925c84ed870f9" providerId="LiveId" clId="{98906BE4-6755-440C-B090-40C3962775C7}" dt="2024-06-26T18:16:08.674" v="1962" actId="14100"/>
          <ac:picMkLst>
            <pc:docMk/>
            <pc:sldMk cId="674478554" sldId="293"/>
            <ac:picMk id="3" creationId="{14574752-F253-3947-661A-452504465D8F}"/>
          </ac:picMkLst>
        </pc:picChg>
        <pc:picChg chg="add mod">
          <ac:chgData name="jagaagraharam@gmail.com" userId="c0f925c84ed870f9" providerId="LiveId" clId="{98906BE4-6755-440C-B090-40C3962775C7}" dt="2024-06-26T19:20:00.714" v="2042" actId="1076"/>
          <ac:picMkLst>
            <pc:docMk/>
            <pc:sldMk cId="674478554" sldId="293"/>
            <ac:picMk id="6" creationId="{024FEAC8-A9FD-3972-BEB0-F3708B0BDF85}"/>
          </ac:picMkLst>
        </pc:picChg>
      </pc:sldChg>
      <pc:sldChg chg="addSp modSp new mod">
        <pc:chgData name="jagaagraharam@gmail.com" userId="c0f925c84ed870f9" providerId="LiveId" clId="{98906BE4-6755-440C-B090-40C3962775C7}" dt="2024-06-26T19:28:48.299" v="2098" actId="1076"/>
        <pc:sldMkLst>
          <pc:docMk/>
          <pc:sldMk cId="3149936398" sldId="294"/>
        </pc:sldMkLst>
        <pc:spChg chg="add mod">
          <ac:chgData name="jagaagraharam@gmail.com" userId="c0f925c84ed870f9" providerId="LiveId" clId="{98906BE4-6755-440C-B090-40C3962775C7}" dt="2024-06-26T19:28:48.299" v="2098" actId="1076"/>
          <ac:spMkLst>
            <pc:docMk/>
            <pc:sldMk cId="3149936398" sldId="294"/>
            <ac:spMk id="4" creationId="{4C49CE74-0A57-3007-690D-1F060F48218E}"/>
          </ac:spMkLst>
        </pc:spChg>
        <pc:picChg chg="add mod">
          <ac:chgData name="jagaagraharam@gmail.com" userId="c0f925c84ed870f9" providerId="LiveId" clId="{98906BE4-6755-440C-B090-40C3962775C7}" dt="2024-06-26T19:17:39.292" v="2012" actId="14100"/>
          <ac:picMkLst>
            <pc:docMk/>
            <pc:sldMk cId="3149936398" sldId="294"/>
            <ac:picMk id="3" creationId="{2FC80014-47B5-B3C4-F94D-9BCE709660CA}"/>
          </ac:picMkLst>
        </pc:picChg>
      </pc:sldChg>
      <pc:sldChg chg="addSp delSp modSp new mod">
        <pc:chgData name="jagaagraharam@gmail.com" userId="c0f925c84ed870f9" providerId="LiveId" clId="{98906BE4-6755-440C-B090-40C3962775C7}" dt="2024-06-28T16:54:46.111" v="2667" actId="20577"/>
        <pc:sldMkLst>
          <pc:docMk/>
          <pc:sldMk cId="2853657521" sldId="295"/>
        </pc:sldMkLst>
        <pc:spChg chg="add mod">
          <ac:chgData name="jagaagraharam@gmail.com" userId="c0f925c84ed870f9" providerId="LiveId" clId="{98906BE4-6755-440C-B090-40C3962775C7}" dt="2024-06-28T14:34:50.368" v="2576" actId="113"/>
          <ac:spMkLst>
            <pc:docMk/>
            <pc:sldMk cId="2853657521" sldId="295"/>
            <ac:spMk id="2" creationId="{DE054790-8522-5583-EE67-2672E881C8A5}"/>
          </ac:spMkLst>
        </pc:spChg>
        <pc:spChg chg="add del mod">
          <ac:chgData name="jagaagraharam@gmail.com" userId="c0f925c84ed870f9" providerId="LiveId" clId="{98906BE4-6755-440C-B090-40C3962775C7}" dt="2024-06-28T14:35:05.382" v="2579"/>
          <ac:spMkLst>
            <pc:docMk/>
            <pc:sldMk cId="2853657521" sldId="295"/>
            <ac:spMk id="3" creationId="{6E583BDA-AA61-9591-F9A9-46CAD072D8AB}"/>
          </ac:spMkLst>
        </pc:spChg>
        <pc:spChg chg="add mod">
          <ac:chgData name="jagaagraharam@gmail.com" userId="c0f925c84ed870f9" providerId="LiveId" clId="{98906BE4-6755-440C-B090-40C3962775C7}" dt="2024-06-28T16:54:46.111" v="2667" actId="20577"/>
          <ac:spMkLst>
            <pc:docMk/>
            <pc:sldMk cId="2853657521" sldId="295"/>
            <ac:spMk id="5" creationId="{1CD45536-327B-DC28-0CD3-1FF0B02650A3}"/>
          </ac:spMkLst>
        </pc:spChg>
      </pc:sldChg>
      <pc:sldMasterChg chg="setBg">
        <pc:chgData name="jagaagraharam@gmail.com" userId="c0f925c84ed870f9" providerId="LiveId" clId="{98906BE4-6755-440C-B090-40C3962775C7}" dt="2024-06-25T15:34:11.662" v="71"/>
        <pc:sldMasterMkLst>
          <pc:docMk/>
          <pc:sldMasterMk cId="4225825974" sldId="2147483708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82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222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322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912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219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604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319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994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92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43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3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64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78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03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16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59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901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CCD8E-2019-4AC9-8FB8-720FF3DC6AE0}" type="datetimeFigureOut">
              <a:rPr lang="en-IN" smtClean="0"/>
              <a:t>28-06-2024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8EB44-03E5-437F-A5A5-ED9FBFEB45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825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8F49A4-7431-CA29-FE5D-A4B35CFBAFA9}"/>
              </a:ext>
            </a:extLst>
          </p:cNvPr>
          <p:cNvSpPr txBox="1"/>
          <p:nvPr/>
        </p:nvSpPr>
        <p:spPr>
          <a:xfrm>
            <a:off x="1386348" y="2300749"/>
            <a:ext cx="9605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RETAIL EVENTS ANALYSIS WITH SQL &amp; EXCEL</a:t>
            </a:r>
          </a:p>
        </p:txBody>
      </p:sp>
    </p:spTree>
    <p:extLst>
      <p:ext uri="{BB962C8B-B14F-4D97-AF65-F5344CB8AC3E}">
        <p14:creationId xmlns:p14="http://schemas.microsoft.com/office/powerpoint/2010/main" val="272067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6D695-715F-B90A-174E-7EA92F3578A5}"/>
              </a:ext>
            </a:extLst>
          </p:cNvPr>
          <p:cNvSpPr txBox="1"/>
          <p:nvPr/>
        </p:nvSpPr>
        <p:spPr>
          <a:xfrm>
            <a:off x="4562168" y="9460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PRODUCTS WITH BASE_PRICE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6163B-9C36-D54A-5C48-3D357A232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45" y="2147798"/>
            <a:ext cx="8180440" cy="40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1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185FA-A054-F045-9C14-0419EF866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712D9-22B3-8A5F-79F4-7D251FF0C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8" y="2438399"/>
            <a:ext cx="10705771" cy="4168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B7292-6127-6FB0-E2EF-B3357258CDB1}"/>
              </a:ext>
            </a:extLst>
          </p:cNvPr>
          <p:cNvSpPr txBox="1"/>
          <p:nvPr/>
        </p:nvSpPr>
        <p:spPr>
          <a:xfrm>
            <a:off x="835742" y="710347"/>
            <a:ext cx="3974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 err="1"/>
              <a:t>city,count</a:t>
            </a:r>
            <a:r>
              <a:rPr lang="en-US" dirty="0"/>
              <a:t>(</a:t>
            </a:r>
            <a:r>
              <a:rPr lang="en-US" dirty="0" err="1"/>
              <a:t>store_id</a:t>
            </a:r>
            <a:r>
              <a:rPr lang="en-US" dirty="0"/>
              <a:t>) as </a:t>
            </a:r>
            <a:r>
              <a:rPr lang="en-US" dirty="0" err="1"/>
              <a:t>storecount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new.dim_stores</a:t>
            </a:r>
            <a:endParaRPr lang="en-US" dirty="0"/>
          </a:p>
          <a:p>
            <a:r>
              <a:rPr lang="en-US" dirty="0"/>
              <a:t>GROUP BY city</a:t>
            </a:r>
          </a:p>
          <a:p>
            <a:r>
              <a:rPr lang="en-US" dirty="0"/>
              <a:t>ORDER BY </a:t>
            </a:r>
            <a:r>
              <a:rPr lang="en-US" dirty="0" err="1"/>
              <a:t>storecount</a:t>
            </a:r>
            <a:r>
              <a:rPr lang="en-US" dirty="0"/>
              <a:t> DESC;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EA8E7-1F96-95F8-E380-5EC9D1E36C36}"/>
              </a:ext>
            </a:extLst>
          </p:cNvPr>
          <p:cNvSpPr txBox="1"/>
          <p:nvPr/>
        </p:nvSpPr>
        <p:spPr>
          <a:xfrm>
            <a:off x="4670322" y="66058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STORE COUNT BY CITY</a:t>
            </a:r>
          </a:p>
        </p:txBody>
      </p:sp>
    </p:spTree>
    <p:extLst>
      <p:ext uri="{BB962C8B-B14F-4D97-AF65-F5344CB8AC3E}">
        <p14:creationId xmlns:p14="http://schemas.microsoft.com/office/powerpoint/2010/main" val="419886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48EC0B-4E7B-4F06-BBF2-832A8F0CE69C}"/>
              </a:ext>
            </a:extLst>
          </p:cNvPr>
          <p:cNvSpPr txBox="1"/>
          <p:nvPr/>
        </p:nvSpPr>
        <p:spPr>
          <a:xfrm>
            <a:off x="4768645" y="12016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STORE COUNT BY 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7BA5F-A8BA-42AC-234A-BAA9470F7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61" y="1904985"/>
            <a:ext cx="8721213" cy="428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9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423CA-A64F-8456-12F7-C4462B00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AFD8B-73F2-9A0D-EF77-183521F3B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73" y="3047999"/>
            <a:ext cx="10412362" cy="3578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0B4AD1-B2EC-C8B9-0723-B1DF4CE48FD1}"/>
              </a:ext>
            </a:extLst>
          </p:cNvPr>
          <p:cNvSpPr txBox="1"/>
          <p:nvPr/>
        </p:nvSpPr>
        <p:spPr>
          <a:xfrm>
            <a:off x="61802" y="1062613"/>
            <a:ext cx="123081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campaign_name</a:t>
            </a:r>
            <a:r>
              <a:rPr lang="en-IN" dirty="0"/>
              <a:t>,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fact_event.quantity_soldbefore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 /1000000) as </a:t>
            </a:r>
            <a:r>
              <a:rPr lang="en-IN" dirty="0" err="1"/>
              <a:t>total_revenue_before_promotion</a:t>
            </a:r>
            <a:r>
              <a:rPr lang="en-IN" dirty="0"/>
              <a:t>,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 /1000000) as </a:t>
            </a:r>
            <a:r>
              <a:rPr lang="en-IN" dirty="0" err="1"/>
              <a:t>total_revenue_after_promotion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new.dim_campaigns</a:t>
            </a:r>
            <a:r>
              <a:rPr lang="en-IN" dirty="0"/>
              <a:t> </a:t>
            </a:r>
          </a:p>
          <a:p>
            <a:r>
              <a:rPr lang="en-IN" dirty="0"/>
              <a:t>INNER JOIN </a:t>
            </a:r>
            <a:r>
              <a:rPr lang="en-IN" dirty="0" err="1"/>
              <a:t>new.fact_event</a:t>
            </a:r>
            <a:r>
              <a:rPr lang="en-IN" dirty="0"/>
              <a:t> on </a:t>
            </a:r>
            <a:r>
              <a:rPr lang="en-IN" dirty="0" err="1"/>
              <a:t>dim_campaigns.campaign_id</a:t>
            </a:r>
            <a:r>
              <a:rPr lang="en-IN" dirty="0"/>
              <a:t> = </a:t>
            </a:r>
            <a:r>
              <a:rPr lang="en-IN" dirty="0" err="1"/>
              <a:t>fact_event.campaign_id</a:t>
            </a:r>
            <a:endParaRPr lang="en-IN" dirty="0"/>
          </a:p>
          <a:p>
            <a:r>
              <a:rPr lang="en-IN" dirty="0"/>
              <a:t>GROUP BY </a:t>
            </a:r>
            <a:r>
              <a:rPr lang="en-IN" dirty="0" err="1"/>
              <a:t>campaign_name</a:t>
            </a:r>
            <a:r>
              <a:rPr lang="en-IN" dirty="0"/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381E0-4F90-A86B-BED0-DDB24DED2709}"/>
              </a:ext>
            </a:extLst>
          </p:cNvPr>
          <p:cNvSpPr txBox="1"/>
          <p:nvPr/>
        </p:nvSpPr>
        <p:spPr>
          <a:xfrm>
            <a:off x="3608439" y="161975"/>
            <a:ext cx="570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TOTAL REVENUE BEFORE &amp; AFTER PROMOTIONS</a:t>
            </a:r>
          </a:p>
        </p:txBody>
      </p:sp>
    </p:spTree>
    <p:extLst>
      <p:ext uri="{BB962C8B-B14F-4D97-AF65-F5344CB8AC3E}">
        <p14:creationId xmlns:p14="http://schemas.microsoft.com/office/powerpoint/2010/main" val="1172609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8B5ABB-9C3A-D1F0-5B26-FF7E2F5A5A5F}"/>
              </a:ext>
            </a:extLst>
          </p:cNvPr>
          <p:cNvSpPr txBox="1"/>
          <p:nvPr/>
        </p:nvSpPr>
        <p:spPr>
          <a:xfrm>
            <a:off x="3130907" y="1347021"/>
            <a:ext cx="5251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TOTAL REVENUE BEFORE &amp; AFTER PROMOTIONS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E263A-A056-C92C-64F7-4E1632C43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2345737"/>
            <a:ext cx="8721213" cy="39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09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469FD-705F-CB06-D7B7-ED59E4EA2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FECAF-404A-707C-F22C-F5E2F3279333}"/>
              </a:ext>
            </a:extLst>
          </p:cNvPr>
          <p:cNvSpPr txBox="1"/>
          <p:nvPr/>
        </p:nvSpPr>
        <p:spPr>
          <a:xfrm>
            <a:off x="0" y="550607"/>
            <a:ext cx="121919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dim_products.category</a:t>
            </a:r>
            <a:r>
              <a:rPr lang="en-IN" dirty="0"/>
              <a:t> </a:t>
            </a:r>
          </a:p>
          <a:p>
            <a:r>
              <a:rPr lang="en-IN" dirty="0"/>
              <a:t>(SUM(</a:t>
            </a:r>
            <a:r>
              <a:rPr lang="en-IN" dirty="0" err="1"/>
              <a:t>fact_event.quantity_soldafter</a:t>
            </a:r>
            <a:r>
              <a:rPr lang="en-IN" dirty="0"/>
              <a:t>)-sum(</a:t>
            </a:r>
            <a:r>
              <a:rPr lang="en-IN" dirty="0" err="1"/>
              <a:t>fact_event.quantity_soldbefore</a:t>
            </a:r>
            <a:r>
              <a:rPr lang="en-IN" dirty="0"/>
              <a:t>))</a:t>
            </a:r>
          </a:p>
          <a:p>
            <a:r>
              <a:rPr lang="en-IN" dirty="0"/>
              <a:t>/sum(</a:t>
            </a:r>
            <a:r>
              <a:rPr lang="en-IN" dirty="0" err="1"/>
              <a:t>fact_event.quantity_soldbefore</a:t>
            </a:r>
            <a:r>
              <a:rPr lang="en-IN" dirty="0"/>
              <a:t>)*100 as </a:t>
            </a:r>
            <a:r>
              <a:rPr lang="en-IN" dirty="0" err="1"/>
              <a:t>ISUpercentage</a:t>
            </a:r>
            <a:r>
              <a:rPr lang="en-IN" dirty="0"/>
              <a:t>,</a:t>
            </a:r>
          </a:p>
          <a:p>
            <a:r>
              <a:rPr lang="en-IN" dirty="0"/>
              <a:t>RANK() OVER(ORDER BY(sum(</a:t>
            </a:r>
            <a:r>
              <a:rPr lang="en-IN" dirty="0" err="1"/>
              <a:t>fact_event.quantity_soldafter</a:t>
            </a:r>
            <a:r>
              <a:rPr lang="en-IN" dirty="0"/>
              <a:t>)-sum(</a:t>
            </a:r>
            <a:r>
              <a:rPr lang="en-IN" dirty="0" err="1"/>
              <a:t>fact_event.quantity_soldbefore</a:t>
            </a:r>
            <a:r>
              <a:rPr lang="en-IN" dirty="0"/>
              <a:t>))</a:t>
            </a:r>
          </a:p>
          <a:p>
            <a:r>
              <a:rPr lang="en-IN" dirty="0"/>
              <a:t>/sum(</a:t>
            </a:r>
            <a:r>
              <a:rPr lang="en-IN" dirty="0" err="1"/>
              <a:t>fact_event.quantity_soldbefore</a:t>
            </a:r>
            <a:r>
              <a:rPr lang="en-IN" dirty="0"/>
              <a:t>)*100 </a:t>
            </a:r>
            <a:r>
              <a:rPr lang="en-IN" dirty="0" err="1"/>
              <a:t>desc</a:t>
            </a:r>
            <a:r>
              <a:rPr lang="en-IN" dirty="0"/>
              <a:t>)as </a:t>
            </a:r>
            <a:r>
              <a:rPr lang="en-IN" dirty="0" err="1"/>
              <a:t>rank_order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new.dim_products</a:t>
            </a:r>
            <a:endParaRPr lang="en-IN" dirty="0"/>
          </a:p>
          <a:p>
            <a:r>
              <a:rPr lang="en-IN" dirty="0"/>
              <a:t>INNER JOIN </a:t>
            </a:r>
            <a:r>
              <a:rPr lang="en-IN" dirty="0" err="1"/>
              <a:t>new.fact_event</a:t>
            </a:r>
            <a:r>
              <a:rPr lang="en-IN" dirty="0"/>
              <a:t> on</a:t>
            </a:r>
          </a:p>
          <a:p>
            <a:r>
              <a:rPr lang="en-IN" dirty="0" err="1"/>
              <a:t>fact_event.product_code</a:t>
            </a:r>
            <a:r>
              <a:rPr lang="en-IN" dirty="0"/>
              <a:t> = </a:t>
            </a:r>
            <a:r>
              <a:rPr lang="en-IN" dirty="0" err="1"/>
              <a:t>dim_products.product_code</a:t>
            </a:r>
            <a:endParaRPr lang="en-IN" dirty="0"/>
          </a:p>
          <a:p>
            <a:r>
              <a:rPr lang="en-IN" dirty="0"/>
              <a:t>INNER JOIN </a:t>
            </a:r>
            <a:r>
              <a:rPr lang="en-IN" dirty="0" err="1"/>
              <a:t>new.dim_campaigns</a:t>
            </a:r>
            <a:r>
              <a:rPr lang="en-IN" dirty="0"/>
              <a:t> on</a:t>
            </a:r>
          </a:p>
          <a:p>
            <a:r>
              <a:rPr lang="en-IN" dirty="0" err="1"/>
              <a:t>dim_campaigns.campaign_id</a:t>
            </a:r>
            <a:r>
              <a:rPr lang="en-IN" dirty="0"/>
              <a:t> = </a:t>
            </a:r>
            <a:r>
              <a:rPr lang="en-IN" dirty="0" err="1"/>
              <a:t>fact_event.campaign_id</a:t>
            </a:r>
            <a:endParaRPr lang="en-IN" dirty="0"/>
          </a:p>
          <a:p>
            <a:r>
              <a:rPr lang="en-IN" dirty="0"/>
              <a:t>WHERE  </a:t>
            </a:r>
            <a:r>
              <a:rPr lang="en-IN" dirty="0" err="1"/>
              <a:t>dim_campaigns.campaign_name</a:t>
            </a:r>
            <a:r>
              <a:rPr lang="en-IN" dirty="0"/>
              <a:t> ="Diwali“</a:t>
            </a:r>
          </a:p>
          <a:p>
            <a:r>
              <a:rPr lang="en-IN" dirty="0"/>
              <a:t>GROUP BY </a:t>
            </a:r>
            <a:r>
              <a:rPr lang="en-IN" dirty="0" err="1"/>
              <a:t>dim_products.category</a:t>
            </a:r>
            <a:r>
              <a:rPr lang="en-IN" dirty="0"/>
              <a:t>;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F61273-A27D-4349-8C77-5876AAA1E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5" y="4129548"/>
            <a:ext cx="9881420" cy="2644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B4B6DF-CF65-0894-9201-1692783F93EB}"/>
              </a:ext>
            </a:extLst>
          </p:cNvPr>
          <p:cNvSpPr txBox="1"/>
          <p:nvPr/>
        </p:nvSpPr>
        <p:spPr>
          <a:xfrm>
            <a:off x="4096894" y="0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INCREMENT SOLD QUANTITY (ISU%)</a:t>
            </a:r>
          </a:p>
        </p:txBody>
      </p:sp>
    </p:spTree>
    <p:extLst>
      <p:ext uri="{BB962C8B-B14F-4D97-AF65-F5344CB8AC3E}">
        <p14:creationId xmlns:p14="http://schemas.microsoft.com/office/powerpoint/2010/main" val="192315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0260EA-4865-456C-DC72-3DB777C713A8}"/>
              </a:ext>
            </a:extLst>
          </p:cNvPr>
          <p:cNvSpPr txBox="1"/>
          <p:nvPr/>
        </p:nvSpPr>
        <p:spPr>
          <a:xfrm>
            <a:off x="4287128" y="856844"/>
            <a:ext cx="401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INCREMENT SOLD QUANTITY (ISU%)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99B34-6C55-C791-E1F9-ECC49002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61" y="1887794"/>
            <a:ext cx="9252155" cy="411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0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EA3CBE-FAAB-A7FE-51B8-8CEB0413F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623763-74AF-4C01-F466-A5076E2CA48F}"/>
              </a:ext>
            </a:extLst>
          </p:cNvPr>
          <p:cNvSpPr txBox="1"/>
          <p:nvPr/>
        </p:nvSpPr>
        <p:spPr>
          <a:xfrm>
            <a:off x="137652" y="589936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dim_products.product_name,dim_products.category</a:t>
            </a:r>
            <a:r>
              <a:rPr lang="en-IN" dirty="0"/>
              <a:t>,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) -sum(</a:t>
            </a:r>
            <a:r>
              <a:rPr lang="en-IN" dirty="0" err="1"/>
              <a:t>fact_event.quantity_soldafter</a:t>
            </a:r>
            <a:r>
              <a:rPr lang="en-IN" dirty="0"/>
              <a:t>*</a:t>
            </a:r>
            <a:r>
              <a:rPr lang="en-IN" dirty="0" err="1"/>
              <a:t>fact_event.base_price</a:t>
            </a:r>
            <a:r>
              <a:rPr lang="en-IN" dirty="0"/>
              <a:t>)</a:t>
            </a:r>
          </a:p>
          <a:p>
            <a:r>
              <a:rPr lang="en-IN" dirty="0"/>
              <a:t>/SUM(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)*100 as </a:t>
            </a:r>
            <a:r>
              <a:rPr lang="en-IN" dirty="0" err="1"/>
              <a:t>Irpercentage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new.dim_productsI</a:t>
            </a:r>
            <a:endParaRPr lang="en-IN" dirty="0"/>
          </a:p>
          <a:p>
            <a:r>
              <a:rPr lang="en-IN" dirty="0"/>
              <a:t>NNER JOIN </a:t>
            </a:r>
            <a:r>
              <a:rPr lang="en-IN" dirty="0" err="1"/>
              <a:t>new.fact_event</a:t>
            </a:r>
            <a:r>
              <a:rPr lang="en-IN" dirty="0"/>
              <a:t> on </a:t>
            </a:r>
          </a:p>
          <a:p>
            <a:r>
              <a:rPr lang="en-IN" dirty="0" err="1"/>
              <a:t>dim_products.product_code</a:t>
            </a:r>
            <a:r>
              <a:rPr lang="en-IN" dirty="0"/>
              <a:t> = </a:t>
            </a:r>
            <a:r>
              <a:rPr lang="en-IN" dirty="0" err="1"/>
              <a:t>fact_event.product_code</a:t>
            </a:r>
            <a:endParaRPr lang="en-IN" dirty="0"/>
          </a:p>
          <a:p>
            <a:r>
              <a:rPr lang="en-IN" dirty="0"/>
              <a:t>GROUP BY </a:t>
            </a:r>
            <a:r>
              <a:rPr lang="en-IN" dirty="0" err="1"/>
              <a:t>dim_products.product_name,dim_products.category</a:t>
            </a:r>
            <a:r>
              <a:rPr lang="en-IN" dirty="0"/>
              <a:t> </a:t>
            </a:r>
          </a:p>
          <a:p>
            <a:r>
              <a:rPr lang="en-IN" dirty="0"/>
              <a:t>LIMIT 5;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9606E-515E-3FD7-3A2E-60FD9B3EEA55}"/>
              </a:ext>
            </a:extLst>
          </p:cNvPr>
          <p:cNvSpPr txBox="1"/>
          <p:nvPr/>
        </p:nvSpPr>
        <p:spPr>
          <a:xfrm>
            <a:off x="4513007" y="0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IR_PERCENTAGE (IR%)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B009F4-6217-B854-7E10-22263175F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" y="3313471"/>
            <a:ext cx="9940413" cy="33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DC0BB-A63C-372D-6479-385F33518C74}"/>
              </a:ext>
            </a:extLst>
          </p:cNvPr>
          <p:cNvSpPr txBox="1"/>
          <p:nvPr/>
        </p:nvSpPr>
        <p:spPr>
          <a:xfrm>
            <a:off x="4808628" y="963561"/>
            <a:ext cx="2574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IR_PERCENTAGE (IR%)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955E6-B3B7-EA23-878B-F8C7CF296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43" y="1954022"/>
            <a:ext cx="9193161" cy="454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7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4C9E46-D1CD-E699-76E3-A157A31C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6E22F-9893-FB23-EA43-9DC8C30BA094}"/>
              </a:ext>
            </a:extLst>
          </p:cNvPr>
          <p:cNvSpPr txBox="1"/>
          <p:nvPr/>
        </p:nvSpPr>
        <p:spPr>
          <a:xfrm>
            <a:off x="0" y="795549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dim_stores.store_id,dim_stores.city,SUM</a:t>
            </a:r>
            <a:r>
              <a:rPr lang="en-IN" dirty="0"/>
              <a:t>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) –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)</a:t>
            </a:r>
          </a:p>
          <a:p>
            <a:r>
              <a:rPr lang="en-IN" dirty="0"/>
              <a:t>/SUM(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)*100 as </a:t>
            </a:r>
            <a:r>
              <a:rPr lang="en-IN" dirty="0" err="1"/>
              <a:t>Irpercentage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new.dim_stores</a:t>
            </a:r>
            <a:endParaRPr lang="en-IN" dirty="0"/>
          </a:p>
          <a:p>
            <a:r>
              <a:rPr lang="en-IN" dirty="0"/>
              <a:t>INNER JOIN  </a:t>
            </a:r>
            <a:r>
              <a:rPr lang="en-IN" dirty="0" err="1"/>
              <a:t>new.fact_event</a:t>
            </a:r>
            <a:r>
              <a:rPr lang="en-IN" dirty="0"/>
              <a:t> on</a:t>
            </a:r>
          </a:p>
          <a:p>
            <a:r>
              <a:rPr lang="en-IN" dirty="0" err="1"/>
              <a:t>fact_event.store_id</a:t>
            </a:r>
            <a:r>
              <a:rPr lang="en-IN" dirty="0"/>
              <a:t> = </a:t>
            </a:r>
            <a:r>
              <a:rPr lang="en-IN" dirty="0" err="1"/>
              <a:t>dim_stores.store_id</a:t>
            </a:r>
            <a:endParaRPr lang="en-IN" dirty="0"/>
          </a:p>
          <a:p>
            <a:r>
              <a:rPr lang="en-IN" dirty="0"/>
              <a:t>GROUP BY </a:t>
            </a:r>
            <a:r>
              <a:rPr lang="en-IN" dirty="0" err="1"/>
              <a:t>dim_stores.store_id,dim_stores.city</a:t>
            </a:r>
            <a:endParaRPr lang="en-IN" dirty="0"/>
          </a:p>
          <a:p>
            <a:r>
              <a:rPr lang="en-IN" dirty="0"/>
              <a:t>ORDER BY </a:t>
            </a:r>
            <a:r>
              <a:rPr lang="en-IN" dirty="0" err="1"/>
              <a:t>IRpercentage</a:t>
            </a:r>
            <a:r>
              <a:rPr lang="en-IN" dirty="0"/>
              <a:t> </a:t>
            </a:r>
            <a:r>
              <a:rPr lang="en-IN" dirty="0" err="1"/>
              <a:t>desc</a:t>
            </a:r>
            <a:r>
              <a:rPr lang="en-IN" dirty="0"/>
              <a:t> limit 10;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501C87-8247-E973-49F6-28FF63142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" y="3274142"/>
            <a:ext cx="9783097" cy="3411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CA703F-C0CA-C0C2-828C-942A07EF6C3A}"/>
              </a:ext>
            </a:extLst>
          </p:cNvPr>
          <p:cNvSpPr txBox="1"/>
          <p:nvPr/>
        </p:nvSpPr>
        <p:spPr>
          <a:xfrm>
            <a:off x="5209379" y="28443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IR% BY STORES</a:t>
            </a:r>
          </a:p>
        </p:txBody>
      </p:sp>
    </p:spTree>
    <p:extLst>
      <p:ext uri="{BB962C8B-B14F-4D97-AF65-F5344CB8AC3E}">
        <p14:creationId xmlns:p14="http://schemas.microsoft.com/office/powerpoint/2010/main" val="49460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5FCB64-9BC7-3588-926A-F21F0E3663C4}"/>
              </a:ext>
            </a:extLst>
          </p:cNvPr>
          <p:cNvSpPr txBox="1"/>
          <p:nvPr/>
        </p:nvSpPr>
        <p:spPr>
          <a:xfrm>
            <a:off x="4965290" y="1396181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52248-DFB8-614F-1E6C-5D377C019720}"/>
              </a:ext>
            </a:extLst>
          </p:cNvPr>
          <p:cNvSpPr txBox="1"/>
          <p:nvPr/>
        </p:nvSpPr>
        <p:spPr>
          <a:xfrm>
            <a:off x="1120876" y="2389239"/>
            <a:ext cx="10402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dataset contain promotions on the Retail events , including information about their category promotions , city , product names and campaign name. </a:t>
            </a:r>
            <a:r>
              <a:rPr lang="en-US" dirty="0"/>
              <a:t>In today’s  rapidly changing business landscape, understanding the impact of various events on revenue is crucial for making informed decisions and driving sustainable growth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335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D67005-5842-7BA1-3D25-C93507199FEB}"/>
              </a:ext>
            </a:extLst>
          </p:cNvPr>
          <p:cNvSpPr txBox="1"/>
          <p:nvPr/>
        </p:nvSpPr>
        <p:spPr>
          <a:xfrm>
            <a:off x="5093110" y="9657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IR% BY STORES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4BE15-D2D8-008B-A60C-49E9F4F46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81" y="1717947"/>
            <a:ext cx="6912077" cy="41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57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00541-9CDE-54E2-05E0-856AAA1FE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2ACB2B-A5DD-9E75-E0FA-F497CAC4ED65}"/>
              </a:ext>
            </a:extLst>
          </p:cNvPr>
          <p:cNvSpPr txBox="1"/>
          <p:nvPr/>
        </p:nvSpPr>
        <p:spPr>
          <a:xfrm>
            <a:off x="0" y="619433"/>
            <a:ext cx="909095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dim_stores.store_id,dim_stores.city</a:t>
            </a:r>
            <a:r>
              <a:rPr lang="en-IN" dirty="0"/>
              <a:t>,(sum(</a:t>
            </a:r>
            <a:r>
              <a:rPr lang="en-IN" dirty="0" err="1"/>
              <a:t>fact_event.quantity_soldafter</a:t>
            </a:r>
            <a:r>
              <a:rPr lang="en-IN" dirty="0"/>
              <a:t>) – 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fact_event.quantity_soldbefore</a:t>
            </a:r>
            <a:r>
              <a:rPr lang="en-IN" dirty="0"/>
              <a:t>))</a:t>
            </a:r>
          </a:p>
          <a:p>
            <a:r>
              <a:rPr lang="en-IN" dirty="0"/>
              <a:t>/sum(</a:t>
            </a:r>
            <a:r>
              <a:rPr lang="en-IN" dirty="0" err="1"/>
              <a:t>fact_event.quantity_soldbefore</a:t>
            </a:r>
            <a:r>
              <a:rPr lang="en-IN" dirty="0"/>
              <a:t>)*100 as </a:t>
            </a:r>
            <a:r>
              <a:rPr lang="en-IN" dirty="0" err="1"/>
              <a:t>ISUpercentage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new.dim_stores</a:t>
            </a:r>
            <a:endParaRPr lang="en-IN" dirty="0"/>
          </a:p>
          <a:p>
            <a:r>
              <a:rPr lang="en-IN" dirty="0"/>
              <a:t>INNER JOIN </a:t>
            </a:r>
            <a:r>
              <a:rPr lang="en-IN" dirty="0" err="1"/>
              <a:t>new.fact_event</a:t>
            </a:r>
            <a:r>
              <a:rPr lang="en-IN" dirty="0"/>
              <a:t> </a:t>
            </a:r>
            <a:r>
              <a:rPr lang="en-IN" dirty="0" err="1"/>
              <a:t>onfact_event.store_id</a:t>
            </a:r>
            <a:r>
              <a:rPr lang="en-IN" dirty="0"/>
              <a:t> = </a:t>
            </a:r>
            <a:r>
              <a:rPr lang="en-IN" dirty="0" err="1"/>
              <a:t>dim_stores.store_id</a:t>
            </a:r>
            <a:endParaRPr lang="en-IN" dirty="0"/>
          </a:p>
          <a:p>
            <a:r>
              <a:rPr lang="en-IN" dirty="0"/>
              <a:t>GROUP BY </a:t>
            </a:r>
            <a:r>
              <a:rPr lang="en-IN" dirty="0" err="1"/>
              <a:t>dim_stores.store_id,dim_stores.city</a:t>
            </a:r>
            <a:r>
              <a:rPr lang="en-IN" dirty="0"/>
              <a:t> </a:t>
            </a:r>
          </a:p>
          <a:p>
            <a:r>
              <a:rPr lang="en-IN" dirty="0"/>
              <a:t>ORDER BY </a:t>
            </a:r>
            <a:r>
              <a:rPr lang="en-IN" dirty="0" err="1"/>
              <a:t>ISUpercentage</a:t>
            </a:r>
            <a:r>
              <a:rPr lang="en-IN" dirty="0"/>
              <a:t> </a:t>
            </a:r>
            <a:r>
              <a:rPr lang="en-IN" dirty="0" err="1"/>
              <a:t>asc</a:t>
            </a:r>
            <a:r>
              <a:rPr lang="en-IN" dirty="0"/>
              <a:t> limit 10;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BB3E1-EC7F-F8C8-EA26-BE8C6374D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6" y="3028334"/>
            <a:ext cx="9497962" cy="3618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5B6015-49CF-BB3D-0F54-43694B5B33A4}"/>
              </a:ext>
            </a:extLst>
          </p:cNvPr>
          <p:cNvSpPr txBox="1"/>
          <p:nvPr/>
        </p:nvSpPr>
        <p:spPr>
          <a:xfrm>
            <a:off x="5142854" y="5719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ISU% BY STORES</a:t>
            </a:r>
          </a:p>
        </p:txBody>
      </p:sp>
    </p:spTree>
    <p:extLst>
      <p:ext uri="{BB962C8B-B14F-4D97-AF65-F5344CB8AC3E}">
        <p14:creationId xmlns:p14="http://schemas.microsoft.com/office/powerpoint/2010/main" val="582461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8BA9B-BA70-776C-2D48-599A656E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61" y="1945292"/>
            <a:ext cx="7303549" cy="412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B303C-D525-0006-E1C3-7A8F27E501F7}"/>
              </a:ext>
            </a:extLst>
          </p:cNvPr>
          <p:cNvSpPr txBox="1"/>
          <p:nvPr/>
        </p:nvSpPr>
        <p:spPr>
          <a:xfrm>
            <a:off x="5053780" y="11328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ISU% BY STORES</a:t>
            </a:r>
          </a:p>
        </p:txBody>
      </p:sp>
    </p:spTree>
    <p:extLst>
      <p:ext uri="{BB962C8B-B14F-4D97-AF65-F5344CB8AC3E}">
        <p14:creationId xmlns:p14="http://schemas.microsoft.com/office/powerpoint/2010/main" val="1205731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3F3AF9-7546-A176-09B9-3914D24A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96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6E38CE-3630-775A-1A15-F21B6FE840CB}"/>
              </a:ext>
            </a:extLst>
          </p:cNvPr>
          <p:cNvSpPr txBox="1"/>
          <p:nvPr/>
        </p:nvSpPr>
        <p:spPr>
          <a:xfrm>
            <a:off x="0" y="527801"/>
            <a:ext cx="14049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dim_stores.city</a:t>
            </a:r>
            <a:r>
              <a:rPr lang="en-IN" dirty="0"/>
              <a:t>,</a:t>
            </a:r>
          </a:p>
          <a:p>
            <a:r>
              <a:rPr lang="en-IN" dirty="0"/>
              <a:t>COUNT(</a:t>
            </a:r>
            <a:r>
              <a:rPr lang="en-IN" dirty="0" err="1"/>
              <a:t>dim_stores.store_id</a:t>
            </a:r>
            <a:r>
              <a:rPr lang="en-IN" dirty="0"/>
              <a:t>) as </a:t>
            </a:r>
            <a:r>
              <a:rPr lang="en-IN" dirty="0" err="1"/>
              <a:t>storecount</a:t>
            </a:r>
            <a:r>
              <a:rPr lang="en-IN" dirty="0"/>
              <a:t>,</a:t>
            </a:r>
          </a:p>
          <a:p>
            <a:r>
              <a:rPr lang="en-IN" dirty="0"/>
              <a:t>SUM((</a:t>
            </a:r>
            <a:r>
              <a:rPr lang="en-IN" dirty="0" err="1"/>
              <a:t>fact_event.quantity_soldafter</a:t>
            </a:r>
            <a:r>
              <a:rPr lang="en-IN" dirty="0"/>
              <a:t> - </a:t>
            </a:r>
            <a:r>
              <a:rPr lang="en-IN" dirty="0" err="1"/>
              <a:t>fact_event.quantity_soldbefore</a:t>
            </a:r>
            <a:r>
              <a:rPr lang="en-IN" dirty="0"/>
              <a:t> )* </a:t>
            </a:r>
            <a:r>
              <a:rPr lang="en-IN" dirty="0" err="1"/>
              <a:t>fact_event.base_price</a:t>
            </a:r>
            <a:r>
              <a:rPr lang="en-IN" dirty="0"/>
              <a:t>)as </a:t>
            </a:r>
            <a:r>
              <a:rPr lang="en-IN" dirty="0" err="1"/>
              <a:t>total_sales</a:t>
            </a:r>
            <a:r>
              <a:rPr lang="en-IN" dirty="0"/>
              <a:t>,</a:t>
            </a:r>
          </a:p>
          <a:p>
            <a:r>
              <a:rPr lang="en-IN" dirty="0"/>
              <a:t>AVG((</a:t>
            </a:r>
            <a:r>
              <a:rPr lang="en-IN" dirty="0" err="1"/>
              <a:t>fact_event.quantity_soldafter</a:t>
            </a:r>
            <a:r>
              <a:rPr lang="en-IN" dirty="0"/>
              <a:t> - </a:t>
            </a:r>
            <a:r>
              <a:rPr lang="en-IN" dirty="0" err="1"/>
              <a:t>fact_event.quantity_soldbefore</a:t>
            </a:r>
            <a:r>
              <a:rPr lang="en-IN" dirty="0"/>
              <a:t>) * </a:t>
            </a:r>
            <a:r>
              <a:rPr lang="en-IN" dirty="0" err="1"/>
              <a:t>fact_event.base_price</a:t>
            </a:r>
            <a:r>
              <a:rPr lang="en-IN" dirty="0"/>
              <a:t>)as </a:t>
            </a:r>
            <a:r>
              <a:rPr lang="en-IN" dirty="0" err="1"/>
              <a:t>avg_sales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new.dim_stores</a:t>
            </a:r>
            <a:endParaRPr lang="en-IN" dirty="0"/>
          </a:p>
          <a:p>
            <a:r>
              <a:rPr lang="en-IN" dirty="0"/>
              <a:t>INNER JOIN </a:t>
            </a:r>
            <a:r>
              <a:rPr lang="en-IN" dirty="0" err="1"/>
              <a:t>new.fact_event</a:t>
            </a:r>
            <a:r>
              <a:rPr lang="en-IN" dirty="0"/>
              <a:t> </a:t>
            </a:r>
            <a:r>
              <a:rPr lang="en-IN" dirty="0" err="1"/>
              <a:t>ondim_stores.store_id</a:t>
            </a:r>
            <a:r>
              <a:rPr lang="en-IN" dirty="0"/>
              <a:t> = </a:t>
            </a:r>
            <a:r>
              <a:rPr lang="en-IN" dirty="0" err="1"/>
              <a:t>fact_event.store_id</a:t>
            </a:r>
            <a:endParaRPr lang="en-IN" dirty="0"/>
          </a:p>
          <a:p>
            <a:r>
              <a:rPr lang="en-IN" dirty="0"/>
              <a:t>GROUP BY </a:t>
            </a:r>
            <a:r>
              <a:rPr lang="en-IN" dirty="0" err="1"/>
              <a:t>dim_stores.city</a:t>
            </a:r>
            <a:endParaRPr lang="en-IN" dirty="0"/>
          </a:p>
          <a:p>
            <a:r>
              <a:rPr lang="en-IN" dirty="0"/>
              <a:t>ORDER BY </a:t>
            </a:r>
            <a:r>
              <a:rPr lang="en-IN" dirty="0" err="1"/>
              <a:t>storecount</a:t>
            </a:r>
            <a:r>
              <a:rPr lang="en-IN" dirty="0"/>
              <a:t> DESC;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CD8331-69D2-5D0B-0056-BD858BD3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4" y="3254477"/>
            <a:ext cx="9910916" cy="34216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5A7DF5-A8E1-94AA-DD77-194D7512DDEF}"/>
              </a:ext>
            </a:extLst>
          </p:cNvPr>
          <p:cNvSpPr txBox="1"/>
          <p:nvPr/>
        </p:nvSpPr>
        <p:spPr>
          <a:xfrm>
            <a:off x="4306529" y="158469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STORES VARY BY CITY</a:t>
            </a:r>
          </a:p>
        </p:txBody>
      </p:sp>
    </p:spTree>
    <p:extLst>
      <p:ext uri="{BB962C8B-B14F-4D97-AF65-F5344CB8AC3E}">
        <p14:creationId xmlns:p14="http://schemas.microsoft.com/office/powerpoint/2010/main" val="1711866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92C0A3-B331-7617-A64C-874424237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1" y="1916068"/>
            <a:ext cx="8131277" cy="3934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DB55E8-BC6A-EAD2-AC73-BF49B13223EB}"/>
              </a:ext>
            </a:extLst>
          </p:cNvPr>
          <p:cNvSpPr txBox="1"/>
          <p:nvPr/>
        </p:nvSpPr>
        <p:spPr>
          <a:xfrm>
            <a:off x="4532670" y="924233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STORES VARY BY CITY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C595B-D5D0-8F1E-3A49-19A12B9E3FAD}"/>
              </a:ext>
            </a:extLst>
          </p:cNvPr>
          <p:cNvSpPr txBox="1"/>
          <p:nvPr/>
        </p:nvSpPr>
        <p:spPr>
          <a:xfrm>
            <a:off x="1047611" y="3606131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err="1"/>
              <a:t>Avg_sales</a:t>
            </a:r>
            <a:endParaRPr lang="en-IN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8BC91-9FC5-8326-E792-992238AADFCC}"/>
              </a:ext>
            </a:extLst>
          </p:cNvPr>
          <p:cNvSpPr txBox="1"/>
          <p:nvPr/>
        </p:nvSpPr>
        <p:spPr>
          <a:xfrm>
            <a:off x="10353367" y="3575353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err="1"/>
              <a:t>Total_sales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19128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B387E3-7490-16CF-96C8-5BACD0DC7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7A119-E039-14F0-E994-EF83926DDD95}"/>
              </a:ext>
            </a:extLst>
          </p:cNvPr>
          <p:cNvSpPr txBox="1"/>
          <p:nvPr/>
        </p:nvSpPr>
        <p:spPr>
          <a:xfrm>
            <a:off x="4051257" y="0"/>
            <a:ext cx="387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HIGHEST_INCREMENTAL_REVENUE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6E491-8E2B-5D11-9E81-D31B84784C27}"/>
              </a:ext>
            </a:extLst>
          </p:cNvPr>
          <p:cNvSpPr txBox="1"/>
          <p:nvPr/>
        </p:nvSpPr>
        <p:spPr>
          <a:xfrm>
            <a:off x="344129" y="606488"/>
            <a:ext cx="118478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fact_event.promo_type</a:t>
            </a:r>
            <a:r>
              <a:rPr lang="en-IN" dirty="0"/>
              <a:t>,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) -sum(</a:t>
            </a:r>
            <a:r>
              <a:rPr lang="en-IN" dirty="0" err="1"/>
              <a:t>fact_event.quantity_soldafter</a:t>
            </a:r>
            <a:r>
              <a:rPr lang="en-IN" dirty="0"/>
              <a:t>*</a:t>
            </a:r>
            <a:r>
              <a:rPr lang="en-IN" dirty="0" err="1"/>
              <a:t>fact_event.base_price</a:t>
            </a:r>
            <a:r>
              <a:rPr lang="en-IN" dirty="0"/>
              <a:t>)</a:t>
            </a:r>
          </a:p>
          <a:p>
            <a:r>
              <a:rPr lang="en-IN" dirty="0"/>
              <a:t>/SUM(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)*100 as </a:t>
            </a:r>
            <a:r>
              <a:rPr lang="en-IN" dirty="0" err="1"/>
              <a:t>highest_IRpercentage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new.fact_event</a:t>
            </a:r>
            <a:endParaRPr lang="en-IN" dirty="0"/>
          </a:p>
          <a:p>
            <a:r>
              <a:rPr lang="en-IN" dirty="0"/>
              <a:t>GROUP BY </a:t>
            </a:r>
            <a:r>
              <a:rPr lang="en-IN" dirty="0" err="1"/>
              <a:t>fact_event.promo_type</a:t>
            </a:r>
            <a:endParaRPr lang="en-IN" dirty="0"/>
          </a:p>
          <a:p>
            <a:r>
              <a:rPr lang="en-IN" dirty="0"/>
              <a:t>ORDER BY </a:t>
            </a:r>
            <a:r>
              <a:rPr lang="en-IN" dirty="0" err="1"/>
              <a:t>highest_IRpercentage</a:t>
            </a:r>
            <a:r>
              <a:rPr lang="en-IN" dirty="0"/>
              <a:t> DESC LIMIT 2;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7F6254-82E8-43BA-80D2-260DF004B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8" y="2819088"/>
            <a:ext cx="9773264" cy="36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24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ABEEF1-F4CA-8253-B017-FF32F91EE012}"/>
              </a:ext>
            </a:extLst>
          </p:cNvPr>
          <p:cNvSpPr txBox="1"/>
          <p:nvPr/>
        </p:nvSpPr>
        <p:spPr>
          <a:xfrm>
            <a:off x="3755922" y="7199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HIGHEST_INCREMENTAL_REVENUE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21AC3-899B-A4F3-BC8F-462C36D9D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02" y="1942392"/>
            <a:ext cx="7031782" cy="398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43083-55DA-FB9A-1BCA-AE1D24B1B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E06F69-68E0-031C-5175-13FD8EDD0FB8}"/>
              </a:ext>
            </a:extLst>
          </p:cNvPr>
          <p:cNvSpPr txBox="1"/>
          <p:nvPr/>
        </p:nvSpPr>
        <p:spPr>
          <a:xfrm>
            <a:off x="0" y="503422"/>
            <a:ext cx="108351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fact_event.promo_type</a:t>
            </a:r>
            <a:r>
              <a:rPr lang="en-US" dirty="0"/>
              <a:t>,</a:t>
            </a:r>
          </a:p>
          <a:p>
            <a:r>
              <a:rPr lang="en-IN" dirty="0"/>
              <a:t>(SUM(</a:t>
            </a:r>
            <a:r>
              <a:rPr lang="en-IN" dirty="0" err="1"/>
              <a:t>fact_event.quantity_soldafter</a:t>
            </a:r>
            <a:r>
              <a:rPr lang="en-IN" dirty="0"/>
              <a:t>) -sum(</a:t>
            </a:r>
            <a:r>
              <a:rPr lang="en-IN" dirty="0" err="1"/>
              <a:t>fact_event.quantity_soldbefore</a:t>
            </a:r>
            <a:r>
              <a:rPr lang="en-IN" dirty="0"/>
              <a:t>))/sum(</a:t>
            </a:r>
            <a:r>
              <a:rPr lang="en-IN" dirty="0" err="1"/>
              <a:t>fact_event.quantity_soldbefore</a:t>
            </a:r>
            <a:r>
              <a:rPr lang="en-IN" dirty="0"/>
              <a:t>)*100 as ISU</a:t>
            </a:r>
          </a:p>
          <a:p>
            <a:r>
              <a:rPr lang="en-US" dirty="0"/>
              <a:t>FROM </a:t>
            </a:r>
            <a:r>
              <a:rPr lang="en-US" dirty="0" err="1"/>
              <a:t>new.fact_event</a:t>
            </a:r>
            <a:endParaRPr lang="en-US" dirty="0"/>
          </a:p>
          <a:p>
            <a:r>
              <a:rPr lang="en-US" dirty="0"/>
              <a:t>GROUP BY </a:t>
            </a:r>
            <a:r>
              <a:rPr lang="en-US" dirty="0" err="1"/>
              <a:t>fact_event.promo_type</a:t>
            </a:r>
            <a:endParaRPr lang="en-US" dirty="0"/>
          </a:p>
          <a:p>
            <a:r>
              <a:rPr lang="en-US" dirty="0"/>
              <a:t>ORDER BY ISU </a:t>
            </a:r>
            <a:r>
              <a:rPr lang="en-US" dirty="0" err="1"/>
              <a:t>asc</a:t>
            </a:r>
            <a:r>
              <a:rPr lang="en-US" dirty="0"/>
              <a:t> limit 2;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601140-5DAD-D6F7-AA60-A37A163C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0" y="2556387"/>
            <a:ext cx="10835148" cy="40115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6D84EA-CC21-01DE-517E-F312470D49F0}"/>
              </a:ext>
            </a:extLst>
          </p:cNvPr>
          <p:cNvSpPr txBox="1"/>
          <p:nvPr/>
        </p:nvSpPr>
        <p:spPr>
          <a:xfrm>
            <a:off x="4070555" y="28704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IMPACT ON INCREMENTAL_SOLD_UNIT</a:t>
            </a:r>
          </a:p>
        </p:txBody>
      </p:sp>
    </p:spTree>
    <p:extLst>
      <p:ext uri="{BB962C8B-B14F-4D97-AF65-F5344CB8AC3E}">
        <p14:creationId xmlns:p14="http://schemas.microsoft.com/office/powerpoint/2010/main" val="242159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DDB191-5F4A-EC95-21E0-A8842BDAB8A1}"/>
              </a:ext>
            </a:extLst>
          </p:cNvPr>
          <p:cNvSpPr txBox="1"/>
          <p:nvPr/>
        </p:nvSpPr>
        <p:spPr>
          <a:xfrm>
            <a:off x="3800974" y="1150374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IMPACT ON INCREMENTAL_SOLD_UNIT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F4D2C-438F-9926-E6C0-7E2C7E046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87" y="2053230"/>
            <a:ext cx="6518787" cy="36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12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5C1778-F273-71EC-14BA-203BC3390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FFE0CB-5CB7-DEBE-8FDE-CFFB5330BE46}"/>
              </a:ext>
            </a:extLst>
          </p:cNvPr>
          <p:cNvSpPr txBox="1"/>
          <p:nvPr/>
        </p:nvSpPr>
        <p:spPr>
          <a:xfrm>
            <a:off x="0" y="658330"/>
            <a:ext cx="121216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fact_event.promo_type</a:t>
            </a:r>
            <a:r>
              <a:rPr lang="en-IN" dirty="0"/>
              <a:t>,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fact_event.quantity_soldbefore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 /100)as </a:t>
            </a:r>
            <a:r>
              <a:rPr lang="en-IN" dirty="0" err="1"/>
              <a:t>total_revenue_before_promotion</a:t>
            </a:r>
            <a:r>
              <a:rPr lang="en-IN" dirty="0"/>
              <a:t>,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 /1000)as </a:t>
            </a:r>
            <a:r>
              <a:rPr lang="en-IN" dirty="0" err="1"/>
              <a:t>total_revenue_after_promotion</a:t>
            </a:r>
            <a:r>
              <a:rPr lang="en-IN" dirty="0"/>
              <a:t>,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fact_event.quantity_soldbefore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 /100) –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 /</a:t>
            </a:r>
            <a:r>
              <a:rPr lang="en-IN"/>
              <a:t>1000)as </a:t>
            </a:r>
            <a:r>
              <a:rPr lang="en-IN" dirty="0" err="1"/>
              <a:t>significant_difference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new.fact_event</a:t>
            </a:r>
            <a:endParaRPr lang="en-IN" dirty="0"/>
          </a:p>
          <a:p>
            <a:r>
              <a:rPr lang="en-IN" dirty="0"/>
              <a:t>WHERE </a:t>
            </a:r>
            <a:r>
              <a:rPr lang="en-IN" dirty="0" err="1"/>
              <a:t>fact_event.promo_type</a:t>
            </a:r>
            <a:r>
              <a:rPr lang="en-IN" dirty="0"/>
              <a:t> ="BOGOF" or </a:t>
            </a:r>
            <a:r>
              <a:rPr lang="en-IN" dirty="0" err="1"/>
              <a:t>fact_event.promo_type</a:t>
            </a:r>
            <a:r>
              <a:rPr lang="en-IN" dirty="0"/>
              <a:t> ="500 cashback“</a:t>
            </a:r>
          </a:p>
          <a:p>
            <a:r>
              <a:rPr lang="en-IN" dirty="0"/>
              <a:t>GROUP BY </a:t>
            </a:r>
            <a:r>
              <a:rPr lang="en-IN" dirty="0" err="1"/>
              <a:t>fact_event.promo_type</a:t>
            </a:r>
            <a:r>
              <a:rPr lang="en-IN" dirty="0"/>
              <a:t>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E804F5-F6C1-0322-1033-25A0E29C9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24" y="3278943"/>
            <a:ext cx="9940413" cy="32667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709DB7-322A-F6BC-F291-925C13588BDE}"/>
              </a:ext>
            </a:extLst>
          </p:cNvPr>
          <p:cNvSpPr txBox="1"/>
          <p:nvPr/>
        </p:nvSpPr>
        <p:spPr>
          <a:xfrm>
            <a:off x="3578942" y="9442"/>
            <a:ext cx="548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DISCOUNT BASED PROMOTIONS VERSUS BOGOF</a:t>
            </a:r>
          </a:p>
        </p:txBody>
      </p:sp>
    </p:spTree>
    <p:extLst>
      <p:ext uri="{BB962C8B-B14F-4D97-AF65-F5344CB8AC3E}">
        <p14:creationId xmlns:p14="http://schemas.microsoft.com/office/powerpoint/2010/main" val="24021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E838D5-3B9F-7ECD-1232-A2574EB2386F}"/>
              </a:ext>
            </a:extLst>
          </p:cNvPr>
          <p:cNvSpPr txBox="1"/>
          <p:nvPr/>
        </p:nvSpPr>
        <p:spPr>
          <a:xfrm>
            <a:off x="1042219" y="1455173"/>
            <a:ext cx="932044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campaign_id</a:t>
            </a:r>
            <a:r>
              <a:rPr lang="en-US" dirty="0"/>
              <a:t>: This is a unique identifier for the marketing campaign. It helps in tracking and organizing different campaigns.</a:t>
            </a:r>
          </a:p>
          <a:p>
            <a:endParaRPr lang="en-US" dirty="0"/>
          </a:p>
          <a:p>
            <a:r>
              <a:rPr lang="en-US" b="1" dirty="0" err="1"/>
              <a:t>campaign_name</a:t>
            </a:r>
            <a:r>
              <a:rPr lang="en-US" dirty="0"/>
              <a:t>: The name given to the marketing campaign, which often reflects its theme or purpose.</a:t>
            </a:r>
          </a:p>
          <a:p>
            <a:endParaRPr lang="en-US" dirty="0"/>
          </a:p>
          <a:p>
            <a:r>
              <a:rPr lang="en-US" b="1" dirty="0" err="1"/>
              <a:t>start_date</a:t>
            </a:r>
            <a:r>
              <a:rPr lang="en-US" dirty="0"/>
              <a:t>: The date when the campaign officially begins or started being implemented.</a:t>
            </a:r>
          </a:p>
          <a:p>
            <a:endParaRPr lang="en-US" dirty="0"/>
          </a:p>
          <a:p>
            <a:r>
              <a:rPr lang="en-US" b="1" dirty="0" err="1"/>
              <a:t>end_date</a:t>
            </a:r>
            <a:r>
              <a:rPr lang="en-US" dirty="0"/>
              <a:t>: The date when the campaign concludes or ends its active phase.</a:t>
            </a:r>
          </a:p>
          <a:p>
            <a:endParaRPr lang="en-US" dirty="0"/>
          </a:p>
          <a:p>
            <a:r>
              <a:rPr lang="en-US" b="1" dirty="0" err="1"/>
              <a:t>product_code</a:t>
            </a:r>
            <a:r>
              <a:rPr lang="en-US" dirty="0"/>
              <a:t>: A specific identifier for the product being promoted. It uniquely identifies the product within your inventory or catalog.</a:t>
            </a:r>
          </a:p>
          <a:p>
            <a:endParaRPr lang="en-US" dirty="0"/>
          </a:p>
          <a:p>
            <a:r>
              <a:rPr lang="en-US" b="1" dirty="0" err="1"/>
              <a:t>product_name</a:t>
            </a:r>
            <a:r>
              <a:rPr lang="en-US" dirty="0"/>
              <a:t>: The name or description of the product being promoted. It helps in identifying what exactly is being marketed.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2294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4F93D-07FC-F737-ECE2-D454358C6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27" y="2053230"/>
            <a:ext cx="6961238" cy="3924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5CC3D9-74DD-3934-70BE-0FF622A09F04}"/>
              </a:ext>
            </a:extLst>
          </p:cNvPr>
          <p:cNvSpPr txBox="1"/>
          <p:nvPr/>
        </p:nvSpPr>
        <p:spPr>
          <a:xfrm>
            <a:off x="3581006" y="983226"/>
            <a:ext cx="5423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DISCOUNT BASED PROMOTIONS VERSUS BOGOF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738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DE38F5-EEC2-7FA8-4DC8-DDB120B25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C63CD-EDFA-FA10-29DD-D6CB9F4ED97F}"/>
              </a:ext>
            </a:extLst>
          </p:cNvPr>
          <p:cNvSpPr txBox="1"/>
          <p:nvPr/>
        </p:nvSpPr>
        <p:spPr>
          <a:xfrm>
            <a:off x="245807" y="538877"/>
            <a:ext cx="96712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fact_event.promo_type</a:t>
            </a:r>
            <a:r>
              <a:rPr lang="en-IN" dirty="0"/>
              <a:t>,</a:t>
            </a:r>
          </a:p>
          <a:p>
            <a:r>
              <a:rPr lang="en-IN" dirty="0"/>
              <a:t>(SUM(</a:t>
            </a:r>
            <a:r>
              <a:rPr lang="en-IN" dirty="0" err="1"/>
              <a:t>fact_event.quantity_soldafter</a:t>
            </a:r>
            <a:r>
              <a:rPr lang="en-IN" dirty="0"/>
              <a:t>) - sum(</a:t>
            </a:r>
            <a:r>
              <a:rPr lang="en-IN" dirty="0" err="1"/>
              <a:t>fact_event.quantity_soldbefore</a:t>
            </a:r>
            <a:r>
              <a:rPr lang="en-IN" dirty="0"/>
              <a:t>))</a:t>
            </a:r>
          </a:p>
          <a:p>
            <a:r>
              <a:rPr lang="en-IN" dirty="0"/>
              <a:t>/sum(</a:t>
            </a:r>
            <a:r>
              <a:rPr lang="en-IN" dirty="0" err="1"/>
              <a:t>fact_event.quantity_soldbefore</a:t>
            </a:r>
            <a:r>
              <a:rPr lang="en-IN" dirty="0"/>
              <a:t>)*100 as ISU,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) –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)</a:t>
            </a:r>
          </a:p>
          <a:p>
            <a:r>
              <a:rPr lang="en-IN" dirty="0"/>
              <a:t>/SUM(</a:t>
            </a:r>
            <a:r>
              <a:rPr lang="en-IN" dirty="0" err="1"/>
              <a:t>fact_event.quantity_soldafter</a:t>
            </a:r>
            <a:r>
              <a:rPr lang="en-IN" dirty="0"/>
              <a:t> * </a:t>
            </a:r>
            <a:r>
              <a:rPr lang="en-IN" dirty="0" err="1"/>
              <a:t>fact_event.base_price</a:t>
            </a:r>
            <a:r>
              <a:rPr lang="en-IN" dirty="0"/>
              <a:t>)*100 as </a:t>
            </a:r>
            <a:r>
              <a:rPr lang="en-IN" dirty="0" err="1"/>
              <a:t>healthy_margins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new.fact_event</a:t>
            </a:r>
            <a:endParaRPr lang="en-IN" dirty="0"/>
          </a:p>
          <a:p>
            <a:r>
              <a:rPr lang="en-IN" dirty="0"/>
              <a:t>GROUP BY </a:t>
            </a:r>
            <a:r>
              <a:rPr lang="en-IN" dirty="0" err="1"/>
              <a:t>fact_event.promo_type</a:t>
            </a:r>
            <a:endParaRPr lang="en-IN" dirty="0"/>
          </a:p>
          <a:p>
            <a:r>
              <a:rPr lang="en-IN" dirty="0"/>
              <a:t>ORDER BY </a:t>
            </a:r>
            <a:r>
              <a:rPr lang="en-IN" dirty="0" err="1"/>
              <a:t>healthy_margins</a:t>
            </a:r>
            <a:r>
              <a:rPr lang="en-IN" dirty="0"/>
              <a:t> DESC;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E7381-C806-E34D-2476-D3EE0F6608BF}"/>
              </a:ext>
            </a:extLst>
          </p:cNvPr>
          <p:cNvSpPr txBox="1"/>
          <p:nvPr/>
        </p:nvSpPr>
        <p:spPr>
          <a:xfrm>
            <a:off x="3716594" y="0"/>
            <a:ext cx="559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BEST_BALANCE BETWEEN ISU &amp;HEALTHY MARGINS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DE19B7-51D3-9D55-C63D-D715A9148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8999"/>
            <a:ext cx="10353368" cy="331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15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41B758-2E92-7360-E715-F6FA9894ED81}"/>
              </a:ext>
            </a:extLst>
          </p:cNvPr>
          <p:cNvSpPr txBox="1"/>
          <p:nvPr/>
        </p:nvSpPr>
        <p:spPr>
          <a:xfrm>
            <a:off x="3244646" y="10836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BEST_BALANCE BETWEEN ISU &amp;HEALTHY MARGINS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18708-5735-4BFC-19D7-14C6A85D7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89" y="2013901"/>
            <a:ext cx="7463421" cy="41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40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3A1BC-A2D0-C515-5C96-2B39B7F7C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F80DC-3B34-2008-52D4-082F8AA9CD31}"/>
              </a:ext>
            </a:extLst>
          </p:cNvPr>
          <p:cNvSpPr txBox="1"/>
          <p:nvPr/>
        </p:nvSpPr>
        <p:spPr>
          <a:xfrm>
            <a:off x="3008671" y="0"/>
            <a:ext cx="546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SIGNIFICANT_LIFT_IN_SALES FROM PROMOTIONS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9CA3E-34BA-1914-EFB1-962072ABCA84}"/>
              </a:ext>
            </a:extLst>
          </p:cNvPr>
          <p:cNvSpPr txBox="1"/>
          <p:nvPr/>
        </p:nvSpPr>
        <p:spPr>
          <a:xfrm>
            <a:off x="0" y="550606"/>
            <a:ext cx="1098089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dim_products.category</a:t>
            </a:r>
            <a:r>
              <a:rPr lang="en-IN" dirty="0"/>
              <a:t>,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fact_event.quantity_soldbefore</a:t>
            </a:r>
            <a:r>
              <a:rPr lang="en-IN" dirty="0"/>
              <a:t>)as </a:t>
            </a:r>
            <a:r>
              <a:rPr lang="en-IN" dirty="0" err="1"/>
              <a:t>quantity_sold_before</a:t>
            </a:r>
            <a:r>
              <a:rPr lang="en-IN" dirty="0"/>
              <a:t>,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fact_event.quantity_soldafter</a:t>
            </a:r>
            <a:r>
              <a:rPr lang="en-IN" dirty="0"/>
              <a:t>)as </a:t>
            </a:r>
            <a:r>
              <a:rPr lang="en-IN" dirty="0" err="1"/>
              <a:t>quantity_sold_after</a:t>
            </a:r>
            <a:r>
              <a:rPr lang="en-IN" dirty="0"/>
              <a:t>,</a:t>
            </a:r>
          </a:p>
          <a:p>
            <a:r>
              <a:rPr lang="en-IN" dirty="0"/>
              <a:t>SUM(</a:t>
            </a:r>
            <a:r>
              <a:rPr lang="en-IN" dirty="0" err="1"/>
              <a:t>fact_event.quantity_soldafter</a:t>
            </a:r>
            <a:r>
              <a:rPr lang="en-IN" dirty="0"/>
              <a:t>) - sum(</a:t>
            </a:r>
            <a:r>
              <a:rPr lang="en-IN" dirty="0" err="1"/>
              <a:t>fact_event.quantity_soldbefore</a:t>
            </a:r>
            <a:r>
              <a:rPr lang="en-IN" dirty="0"/>
              <a:t>)as </a:t>
            </a:r>
            <a:r>
              <a:rPr lang="en-IN" dirty="0" err="1"/>
              <a:t>most_significant_lift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new.dim_products</a:t>
            </a:r>
            <a:endParaRPr lang="en-IN" dirty="0"/>
          </a:p>
          <a:p>
            <a:r>
              <a:rPr lang="en-IN" dirty="0"/>
              <a:t>INNER JOIN </a:t>
            </a:r>
            <a:r>
              <a:rPr lang="en-IN" dirty="0" err="1"/>
              <a:t>new.fact_event</a:t>
            </a:r>
            <a:r>
              <a:rPr lang="en-IN" dirty="0"/>
              <a:t> on </a:t>
            </a:r>
          </a:p>
          <a:p>
            <a:r>
              <a:rPr lang="en-IN" dirty="0" err="1"/>
              <a:t>dim_products.product_code</a:t>
            </a:r>
            <a:r>
              <a:rPr lang="en-IN" dirty="0"/>
              <a:t> = </a:t>
            </a:r>
            <a:r>
              <a:rPr lang="en-IN" dirty="0" err="1"/>
              <a:t>fact_event.product_code</a:t>
            </a:r>
            <a:endParaRPr lang="en-IN" dirty="0"/>
          </a:p>
          <a:p>
            <a:r>
              <a:rPr lang="en-IN" dirty="0"/>
              <a:t>GROUP BY  </a:t>
            </a:r>
            <a:r>
              <a:rPr lang="en-IN" dirty="0" err="1"/>
              <a:t>dim_products.category</a:t>
            </a:r>
            <a:endParaRPr lang="en-IN" dirty="0"/>
          </a:p>
          <a:p>
            <a:r>
              <a:rPr lang="en-IN" dirty="0"/>
              <a:t>ORDER BY </a:t>
            </a:r>
            <a:r>
              <a:rPr lang="en-IN" dirty="0" err="1"/>
              <a:t>most_significant_lift</a:t>
            </a:r>
            <a:r>
              <a:rPr lang="en-IN" dirty="0"/>
              <a:t> DESC;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393D9-ED75-0FBC-B20B-BA4BC765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4" y="3310732"/>
            <a:ext cx="10500851" cy="33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20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B0204-CAF6-C800-4595-EC97108B0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556" y="2446521"/>
            <a:ext cx="7462684" cy="3895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2B566-C5CC-75F4-C246-145727810518}"/>
              </a:ext>
            </a:extLst>
          </p:cNvPr>
          <p:cNvSpPr txBox="1"/>
          <p:nvPr/>
        </p:nvSpPr>
        <p:spPr>
          <a:xfrm>
            <a:off x="3365124" y="1435510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SIGNIFICANT_LIFT_IN_SALES FROM PROMOTIONS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5308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8D2A3-BD5B-0984-08FD-9C9F15F87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86070-1C47-7959-CCAC-D19F78E5D17F}"/>
              </a:ext>
            </a:extLst>
          </p:cNvPr>
          <p:cNvSpPr txBox="1"/>
          <p:nvPr/>
        </p:nvSpPr>
        <p:spPr>
          <a:xfrm>
            <a:off x="0" y="580665"/>
            <a:ext cx="117867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dim_products.product_name</a:t>
            </a:r>
            <a:r>
              <a:rPr lang="en-IN" dirty="0"/>
              <a:t>,</a:t>
            </a:r>
          </a:p>
          <a:p>
            <a:r>
              <a:rPr lang="en-IN" dirty="0"/>
              <a:t>SUM(case when </a:t>
            </a:r>
            <a:r>
              <a:rPr lang="en-IN" dirty="0" err="1"/>
              <a:t>fact_event.quantity_soldafter</a:t>
            </a:r>
            <a:r>
              <a:rPr lang="en-IN" dirty="0"/>
              <a:t> - </a:t>
            </a:r>
            <a:r>
              <a:rPr lang="en-IN" dirty="0" err="1"/>
              <a:t>fact_event.quantity_soldbefore</a:t>
            </a:r>
            <a:r>
              <a:rPr lang="en-IN" dirty="0"/>
              <a:t> &gt; 0</a:t>
            </a:r>
          </a:p>
          <a:p>
            <a:r>
              <a:rPr lang="en-IN" dirty="0"/>
              <a:t>then </a:t>
            </a:r>
            <a:r>
              <a:rPr lang="en-IN" dirty="0" err="1"/>
              <a:t>fact_event.quantity_soldafter</a:t>
            </a:r>
            <a:r>
              <a:rPr lang="en-IN" dirty="0"/>
              <a:t> - </a:t>
            </a:r>
            <a:r>
              <a:rPr lang="en-IN" dirty="0" err="1"/>
              <a:t>fact_event.quantity_soldbefore</a:t>
            </a:r>
            <a:r>
              <a:rPr lang="en-IN" dirty="0"/>
              <a:t> else 0 end)as </a:t>
            </a:r>
            <a:r>
              <a:rPr lang="en-IN" dirty="0" err="1"/>
              <a:t>well_promotions</a:t>
            </a:r>
            <a:r>
              <a:rPr lang="en-IN" dirty="0"/>
              <a:t>,</a:t>
            </a:r>
          </a:p>
          <a:p>
            <a:r>
              <a:rPr lang="en-IN" dirty="0"/>
              <a:t>SUM(case when </a:t>
            </a:r>
            <a:r>
              <a:rPr lang="en-IN" dirty="0" err="1"/>
              <a:t>fact_event.quantity_soldafter</a:t>
            </a:r>
            <a:r>
              <a:rPr lang="en-IN" dirty="0"/>
              <a:t> - </a:t>
            </a:r>
            <a:r>
              <a:rPr lang="en-IN" dirty="0" err="1"/>
              <a:t>fact_event.quantity_soldbefore</a:t>
            </a:r>
            <a:r>
              <a:rPr lang="en-IN" dirty="0"/>
              <a:t> &lt; 0 </a:t>
            </a:r>
          </a:p>
          <a:p>
            <a:r>
              <a:rPr lang="en-IN" dirty="0"/>
              <a:t>then </a:t>
            </a:r>
            <a:r>
              <a:rPr lang="en-IN" dirty="0" err="1"/>
              <a:t>fact_event.quantity_soldafter</a:t>
            </a:r>
            <a:r>
              <a:rPr lang="en-IN" dirty="0"/>
              <a:t> - </a:t>
            </a:r>
            <a:r>
              <a:rPr lang="en-IN" dirty="0" err="1"/>
              <a:t>fact_event.quantity_soldbefore</a:t>
            </a:r>
            <a:r>
              <a:rPr lang="en-IN" dirty="0"/>
              <a:t> else 0 end)as </a:t>
            </a:r>
            <a:r>
              <a:rPr lang="en-IN" dirty="0" err="1"/>
              <a:t>poorly_promotions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new.dim_products</a:t>
            </a:r>
            <a:endParaRPr lang="en-IN" dirty="0"/>
          </a:p>
          <a:p>
            <a:r>
              <a:rPr lang="en-IN" dirty="0"/>
              <a:t>INNER JOIN </a:t>
            </a:r>
            <a:r>
              <a:rPr lang="en-IN" dirty="0" err="1"/>
              <a:t>new.fact_event</a:t>
            </a:r>
            <a:r>
              <a:rPr lang="en-IN" dirty="0"/>
              <a:t> on</a:t>
            </a:r>
          </a:p>
          <a:p>
            <a:r>
              <a:rPr lang="en-IN" dirty="0" err="1"/>
              <a:t>dim_products.product_code</a:t>
            </a:r>
            <a:r>
              <a:rPr lang="en-IN" dirty="0"/>
              <a:t> = </a:t>
            </a:r>
            <a:r>
              <a:rPr lang="en-IN" dirty="0" err="1"/>
              <a:t>fact_event.product_code</a:t>
            </a:r>
            <a:endParaRPr lang="en-IN" dirty="0"/>
          </a:p>
          <a:p>
            <a:r>
              <a:rPr lang="en-IN" dirty="0"/>
              <a:t>GROUP BY </a:t>
            </a:r>
            <a:r>
              <a:rPr lang="en-IN" dirty="0" err="1"/>
              <a:t>dim_products.product_name</a:t>
            </a:r>
            <a:r>
              <a:rPr lang="en-IN" dirty="0"/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A8BEF0-161F-DB8D-640A-E2E0CEC3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6" y="3264310"/>
            <a:ext cx="10382863" cy="3470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1F2616-F838-2B81-A0A3-BF9EBD88DD74}"/>
              </a:ext>
            </a:extLst>
          </p:cNvPr>
          <p:cNvSpPr txBox="1"/>
          <p:nvPr/>
        </p:nvSpPr>
        <p:spPr>
          <a:xfrm>
            <a:off x="4109856" y="-9123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PRODUCTS WITH PROMOTIONS</a:t>
            </a:r>
          </a:p>
        </p:txBody>
      </p:sp>
    </p:spTree>
    <p:extLst>
      <p:ext uri="{BB962C8B-B14F-4D97-AF65-F5344CB8AC3E}">
        <p14:creationId xmlns:p14="http://schemas.microsoft.com/office/powerpoint/2010/main" val="31053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207B3D-E4E0-0B98-8484-74556987E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877" y="2536724"/>
            <a:ext cx="7157884" cy="396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C1A571-DAC3-6868-8967-D505F58AC1CE}"/>
              </a:ext>
            </a:extLst>
          </p:cNvPr>
          <p:cNvSpPr txBox="1"/>
          <p:nvPr/>
        </p:nvSpPr>
        <p:spPr>
          <a:xfrm>
            <a:off x="4434349" y="14769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PRODUCTS WITH PROMOTIONS</a:t>
            </a:r>
          </a:p>
        </p:txBody>
      </p:sp>
    </p:spTree>
    <p:extLst>
      <p:ext uri="{BB962C8B-B14F-4D97-AF65-F5344CB8AC3E}">
        <p14:creationId xmlns:p14="http://schemas.microsoft.com/office/powerpoint/2010/main" val="3073747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74752-F253-3947-661A-452504465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0A8315-7D71-9449-776C-1E15C308F116}"/>
              </a:ext>
            </a:extLst>
          </p:cNvPr>
          <p:cNvSpPr txBox="1"/>
          <p:nvPr/>
        </p:nvSpPr>
        <p:spPr>
          <a:xfrm>
            <a:off x="46893" y="669558"/>
            <a:ext cx="120982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</a:t>
            </a:r>
            <a:r>
              <a:rPr lang="en-IN" dirty="0" err="1"/>
              <a:t>dim_products.category,fact_event.promo_type</a:t>
            </a:r>
            <a:r>
              <a:rPr lang="en-IN" dirty="0"/>
              <a:t>,</a:t>
            </a:r>
          </a:p>
          <a:p>
            <a:r>
              <a:rPr lang="en-IN" dirty="0"/>
              <a:t>count(</a:t>
            </a:r>
            <a:r>
              <a:rPr lang="en-IN" dirty="0" err="1"/>
              <a:t>promo_type</a:t>
            </a:r>
            <a:r>
              <a:rPr lang="en-IN" dirty="0"/>
              <a:t>) as frequency</a:t>
            </a:r>
          </a:p>
          <a:p>
            <a:r>
              <a:rPr lang="en-IN" dirty="0"/>
              <a:t>FROM </a:t>
            </a:r>
            <a:r>
              <a:rPr lang="en-IN" dirty="0" err="1"/>
              <a:t>new.dim_products</a:t>
            </a:r>
            <a:endParaRPr lang="en-IN" dirty="0"/>
          </a:p>
          <a:p>
            <a:r>
              <a:rPr lang="en-IN" dirty="0"/>
              <a:t>INNER JOIN </a:t>
            </a:r>
            <a:r>
              <a:rPr lang="en-IN" dirty="0" err="1"/>
              <a:t>new.fact_event</a:t>
            </a:r>
            <a:r>
              <a:rPr lang="en-IN" dirty="0"/>
              <a:t> on</a:t>
            </a:r>
          </a:p>
          <a:p>
            <a:r>
              <a:rPr lang="en-IN" dirty="0" err="1"/>
              <a:t>dim_products.product_code</a:t>
            </a:r>
            <a:r>
              <a:rPr lang="en-IN" dirty="0"/>
              <a:t> = </a:t>
            </a:r>
            <a:r>
              <a:rPr lang="en-IN" dirty="0" err="1"/>
              <a:t>fact_event.product_code</a:t>
            </a:r>
            <a:endParaRPr lang="en-IN" dirty="0"/>
          </a:p>
          <a:p>
            <a:r>
              <a:rPr lang="en-IN" dirty="0"/>
              <a:t>GROUP BY </a:t>
            </a:r>
            <a:r>
              <a:rPr lang="en-IN" dirty="0" err="1"/>
              <a:t>dim_products.category,fact_event.promo_type</a:t>
            </a:r>
            <a:endParaRPr lang="en-IN" dirty="0"/>
          </a:p>
          <a:p>
            <a:r>
              <a:rPr lang="en-IN" dirty="0"/>
              <a:t>ORDER BY </a:t>
            </a:r>
            <a:r>
              <a:rPr lang="en-IN" dirty="0" err="1"/>
              <a:t>dim_products.category</a:t>
            </a:r>
            <a:r>
              <a:rPr lang="en-IN" dirty="0"/>
              <a:t> , frequency </a:t>
            </a:r>
            <a:r>
              <a:rPr lang="en-IN" dirty="0" err="1"/>
              <a:t>desc</a:t>
            </a:r>
            <a:r>
              <a:rPr lang="en-IN" dirty="0"/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FEAC8-A9FD-3972-BEB0-F3708B0B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2857235"/>
            <a:ext cx="10894142" cy="3893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98DEC-64D8-FF03-DCF5-AE567761945F}"/>
              </a:ext>
            </a:extLst>
          </p:cNvPr>
          <p:cNvSpPr txBox="1"/>
          <p:nvPr/>
        </p:nvSpPr>
        <p:spPr>
          <a:xfrm>
            <a:off x="3657600" y="37384"/>
            <a:ext cx="545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CATEGORY &amp; PROMOTION_TYPE EFFECTIVENESS</a:t>
            </a:r>
          </a:p>
        </p:txBody>
      </p:sp>
    </p:spTree>
    <p:extLst>
      <p:ext uri="{BB962C8B-B14F-4D97-AF65-F5344CB8AC3E}">
        <p14:creationId xmlns:p14="http://schemas.microsoft.com/office/powerpoint/2010/main" val="67447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80014-47B5-B3C4-F94D-9BCE70966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407" y="2053230"/>
            <a:ext cx="7659328" cy="4160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49CE74-0A57-3007-690D-1F060F48218E}"/>
              </a:ext>
            </a:extLst>
          </p:cNvPr>
          <p:cNvSpPr txBox="1"/>
          <p:nvPr/>
        </p:nvSpPr>
        <p:spPr>
          <a:xfrm>
            <a:off x="3409206" y="1150374"/>
            <a:ext cx="5373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CATEGORY &amp; PROMOTION_TYPE EFFECTIVENESS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9936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54790-8522-5583-EE67-2672E881C8A5}"/>
              </a:ext>
            </a:extLst>
          </p:cNvPr>
          <p:cNvSpPr txBox="1"/>
          <p:nvPr/>
        </p:nvSpPr>
        <p:spPr>
          <a:xfrm>
            <a:off x="4994787" y="1445342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45536-327B-DC28-0CD3-1FF0B02650A3}"/>
              </a:ext>
            </a:extLst>
          </p:cNvPr>
          <p:cNvSpPr txBox="1"/>
          <p:nvPr/>
        </p:nvSpPr>
        <p:spPr>
          <a:xfrm>
            <a:off x="1651818" y="2515813"/>
            <a:ext cx="81312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retail events </a:t>
            </a:r>
            <a:r>
              <a:rPr lang="en-US"/>
              <a:t>analysis  categorizing </a:t>
            </a:r>
            <a:r>
              <a:rPr lang="en-US" dirty="0"/>
              <a:t>promotions and analyzing their performance, we identified which types of promotions generate the incremental revenue. This understanding allows us to allocate resources more effectively and optimize promotional strategies.</a:t>
            </a:r>
          </a:p>
        </p:txBody>
      </p:sp>
    </p:spTree>
    <p:extLst>
      <p:ext uri="{BB962C8B-B14F-4D97-AF65-F5344CB8AC3E}">
        <p14:creationId xmlns:p14="http://schemas.microsoft.com/office/powerpoint/2010/main" val="285365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A5474F-EDE6-5BC6-8795-8653FD62B4AA}"/>
              </a:ext>
            </a:extLst>
          </p:cNvPr>
          <p:cNvSpPr txBox="1"/>
          <p:nvPr/>
        </p:nvSpPr>
        <p:spPr>
          <a:xfrm>
            <a:off x="818996" y="1307691"/>
            <a:ext cx="108019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category</a:t>
            </a:r>
            <a:r>
              <a:rPr lang="en-US" dirty="0"/>
              <a:t>: The category to which the product belongs (e.g., </a:t>
            </a:r>
            <a:r>
              <a:rPr lang="en-US" dirty="0" err="1"/>
              <a:t>homecare,personalcare,home</a:t>
            </a:r>
            <a:r>
              <a:rPr lang="en-US" dirty="0"/>
              <a:t> appliances), providing context about the type of product.</a:t>
            </a:r>
          </a:p>
          <a:p>
            <a:endParaRPr lang="en-US" dirty="0"/>
          </a:p>
          <a:p>
            <a:r>
              <a:rPr lang="en-US" b="1" dirty="0" err="1"/>
              <a:t>event_id</a:t>
            </a:r>
            <a:r>
              <a:rPr lang="en-US" dirty="0"/>
              <a:t>: An identifier for any specific event or occasion associated with the campaign, if applicable.</a:t>
            </a:r>
          </a:p>
          <a:p>
            <a:endParaRPr lang="en-US" dirty="0"/>
          </a:p>
          <a:p>
            <a:r>
              <a:rPr lang="en-US" b="1" dirty="0" err="1"/>
              <a:t>promotion_type</a:t>
            </a:r>
            <a:r>
              <a:rPr lang="en-US" dirty="0"/>
              <a:t>: The type of promotion being used (e.g., discount, buy-one-get-one-free, seasonal sale).</a:t>
            </a:r>
          </a:p>
          <a:p>
            <a:endParaRPr lang="en-US" dirty="0"/>
          </a:p>
          <a:p>
            <a:r>
              <a:rPr lang="en-US" b="1" dirty="0" err="1"/>
              <a:t>quantity_sold</a:t>
            </a:r>
            <a:r>
              <a:rPr lang="en-US" b="1" dirty="0"/>
              <a:t> (</a:t>
            </a:r>
            <a:r>
              <a:rPr lang="en-US" b="1" dirty="0" err="1"/>
              <a:t>before_promotion</a:t>
            </a:r>
            <a:r>
              <a:rPr lang="en-US" b="1" dirty="0"/>
              <a:t>)</a:t>
            </a:r>
            <a:r>
              <a:rPr lang="en-US" dirty="0"/>
              <a:t>: The number of units sold before any promotional activities or discounts were applied.</a:t>
            </a:r>
          </a:p>
          <a:p>
            <a:endParaRPr lang="en-US" dirty="0"/>
          </a:p>
          <a:p>
            <a:r>
              <a:rPr lang="en-US" b="1" dirty="0" err="1"/>
              <a:t>quantity_sold</a:t>
            </a:r>
            <a:r>
              <a:rPr lang="en-US" b="1" dirty="0"/>
              <a:t> (</a:t>
            </a:r>
            <a:r>
              <a:rPr lang="en-US" b="1" dirty="0" err="1"/>
              <a:t>after_promotion</a:t>
            </a:r>
            <a:r>
              <a:rPr lang="en-US" b="1" dirty="0"/>
              <a:t>)</a:t>
            </a:r>
            <a:r>
              <a:rPr lang="en-US" dirty="0"/>
              <a:t>: The number of units sold after implementing the promotion, reflecting the effectiveness of the campaign</a:t>
            </a:r>
          </a:p>
          <a:p>
            <a:endParaRPr lang="en-US" dirty="0"/>
          </a:p>
          <a:p>
            <a:r>
              <a:rPr lang="en-US" b="1" dirty="0" err="1"/>
              <a:t>store_id</a:t>
            </a:r>
            <a:r>
              <a:rPr lang="en-US" dirty="0"/>
              <a:t>: Identifier for the store or outlet where the sales occurred</a:t>
            </a:r>
          </a:p>
          <a:p>
            <a:endParaRPr lang="en-US" dirty="0"/>
          </a:p>
          <a:p>
            <a:r>
              <a:rPr lang="en-US" b="1" dirty="0"/>
              <a:t>city</a:t>
            </a:r>
            <a:r>
              <a:rPr lang="en-US" dirty="0"/>
              <a:t>: The city where the store or sales location is situated.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30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B8CF88-7B43-F09B-04CC-91E9C7C80446}"/>
              </a:ext>
            </a:extLst>
          </p:cNvPr>
          <p:cNvSpPr txBox="1"/>
          <p:nvPr/>
        </p:nvSpPr>
        <p:spPr>
          <a:xfrm>
            <a:off x="1445342" y="1258529"/>
            <a:ext cx="839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E8F122-BD51-4752-B76F-2A1758FBF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864154-624B-C91E-FD02-A3193268C923}"/>
              </a:ext>
            </a:extLst>
          </p:cNvPr>
          <p:cNvSpPr txBox="1"/>
          <p:nvPr/>
        </p:nvSpPr>
        <p:spPr>
          <a:xfrm>
            <a:off x="589935" y="1042219"/>
            <a:ext cx="8298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</a:t>
            </a:r>
          </a:p>
          <a:p>
            <a:r>
              <a:rPr lang="en-IN" dirty="0" err="1"/>
              <a:t>event_id,store_id,campaign_id,product_code</a:t>
            </a:r>
            <a:r>
              <a:rPr lang="en-IN" dirty="0"/>
              <a:t>,</a:t>
            </a:r>
          </a:p>
          <a:p>
            <a:r>
              <a:rPr lang="en-IN" dirty="0" err="1"/>
              <a:t>base_price,promo_type,quantity_soldafter,quantity_soldafter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new.fact_event</a:t>
            </a:r>
            <a:r>
              <a:rPr lang="en-IN" dirty="0"/>
              <a:t>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EA8D18-FC4B-973B-655B-88F3F67EF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4" y="2684205"/>
            <a:ext cx="10422193" cy="40017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685C19-36AD-73E7-8447-2986E5FF2AA0}"/>
              </a:ext>
            </a:extLst>
          </p:cNvPr>
          <p:cNvSpPr txBox="1"/>
          <p:nvPr/>
        </p:nvSpPr>
        <p:spPr>
          <a:xfrm>
            <a:off x="4975122" y="109852"/>
            <a:ext cx="40773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SELECT FACT_EVENT_DATA</a:t>
            </a:r>
          </a:p>
        </p:txBody>
      </p:sp>
    </p:spTree>
    <p:extLst>
      <p:ext uri="{BB962C8B-B14F-4D97-AF65-F5344CB8AC3E}">
        <p14:creationId xmlns:p14="http://schemas.microsoft.com/office/powerpoint/2010/main" val="157773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05F43-7984-99AD-2D7A-CF46FB14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7A9FB-85AC-024D-B7E8-BB8909A43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12" y="2359291"/>
            <a:ext cx="10294375" cy="4045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9C154-CC8D-B5E2-7E17-1D690C85FA6A}"/>
              </a:ext>
            </a:extLst>
          </p:cNvPr>
          <p:cNvSpPr txBox="1"/>
          <p:nvPr/>
        </p:nvSpPr>
        <p:spPr>
          <a:xfrm>
            <a:off x="894737" y="983225"/>
            <a:ext cx="883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 err="1"/>
              <a:t>product_code,product_name,category</a:t>
            </a:r>
            <a:r>
              <a:rPr lang="en-US" dirty="0"/>
              <a:t> </a:t>
            </a:r>
          </a:p>
          <a:p>
            <a:r>
              <a:rPr lang="en-US" dirty="0"/>
              <a:t>FROM </a:t>
            </a:r>
            <a:r>
              <a:rPr lang="en-US" dirty="0" err="1"/>
              <a:t>new.dim_products</a:t>
            </a:r>
            <a:r>
              <a:rPr lang="en-US" dirty="0"/>
              <a:t>;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DA7EA-7B80-0BD6-BA93-CDD31C17EDC0}"/>
              </a:ext>
            </a:extLst>
          </p:cNvPr>
          <p:cNvSpPr txBox="1"/>
          <p:nvPr/>
        </p:nvSpPr>
        <p:spPr>
          <a:xfrm>
            <a:off x="4709650" y="157317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SELECT DIM_PRODUCTS_DATA</a:t>
            </a:r>
          </a:p>
        </p:txBody>
      </p:sp>
    </p:spTree>
    <p:extLst>
      <p:ext uri="{BB962C8B-B14F-4D97-AF65-F5344CB8AC3E}">
        <p14:creationId xmlns:p14="http://schemas.microsoft.com/office/powerpoint/2010/main" val="321931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78CF8-27EF-6FC9-5F78-AAAC12AA5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3D7DE-4D03-8826-F36B-ADC2D02BA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8" y="2271252"/>
            <a:ext cx="9989573" cy="4355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27FB4-2B03-9F08-3E59-CEFA1988FEEF}"/>
              </a:ext>
            </a:extLst>
          </p:cNvPr>
          <p:cNvSpPr txBox="1"/>
          <p:nvPr/>
        </p:nvSpPr>
        <p:spPr>
          <a:xfrm>
            <a:off x="4522837" y="46392"/>
            <a:ext cx="370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SELECT DIM_CAMPAIGNS_DATA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04E3D-624E-E2AA-168D-3F0B2C03204C}"/>
              </a:ext>
            </a:extLst>
          </p:cNvPr>
          <p:cNvSpPr txBox="1"/>
          <p:nvPr/>
        </p:nvSpPr>
        <p:spPr>
          <a:xfrm>
            <a:off x="825911" y="839865"/>
            <a:ext cx="646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 err="1"/>
              <a:t>campaign_id,campaign_name,start_date,end_date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new.dim_campaigns</a:t>
            </a:r>
            <a:r>
              <a:rPr lang="en-US" dirty="0"/>
              <a:t>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263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73388-3A23-93F6-B13B-376EFF966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3EF19F-FBA5-471B-ABA7-3DBB20E1D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7" y="2241754"/>
            <a:ext cx="9596284" cy="4286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1BAEE6-77F4-EE7F-7D64-AFF714AB63D6}"/>
              </a:ext>
            </a:extLst>
          </p:cNvPr>
          <p:cNvSpPr txBox="1"/>
          <p:nvPr/>
        </p:nvSpPr>
        <p:spPr>
          <a:xfrm>
            <a:off x="4404852" y="0"/>
            <a:ext cx="309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SELECT DIM_STORES_DATA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EC3FF-8744-75D7-0EC6-7B2E774B3804}"/>
              </a:ext>
            </a:extLst>
          </p:cNvPr>
          <p:cNvSpPr txBox="1"/>
          <p:nvPr/>
        </p:nvSpPr>
        <p:spPr>
          <a:xfrm>
            <a:off x="837920" y="843878"/>
            <a:ext cx="2690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 err="1"/>
              <a:t>store_id,city</a:t>
            </a:r>
            <a:r>
              <a:rPr lang="en-US" dirty="0"/>
              <a:t> </a:t>
            </a:r>
          </a:p>
          <a:p>
            <a:r>
              <a:rPr lang="en-US" dirty="0"/>
              <a:t>FROM </a:t>
            </a:r>
            <a:r>
              <a:rPr lang="en-US" dirty="0" err="1"/>
              <a:t>new.dim_stores</a:t>
            </a:r>
            <a:r>
              <a:rPr lang="en-US" dirty="0"/>
              <a:t>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040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333D1-617B-1F3F-9E2E-71AFC976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3C3DF-6C4C-B357-7D19-4EB2F92B6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2" y="2915146"/>
            <a:ext cx="10117609" cy="3777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6D0EB9-8A1D-AE4A-10FC-A233D9C70CC2}"/>
              </a:ext>
            </a:extLst>
          </p:cNvPr>
          <p:cNvSpPr txBox="1"/>
          <p:nvPr/>
        </p:nvSpPr>
        <p:spPr>
          <a:xfrm>
            <a:off x="808296" y="718022"/>
            <a:ext cx="123705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SELECT DISTINCT </a:t>
            </a:r>
          </a:p>
          <a:p>
            <a:r>
              <a:rPr lang="en-IN" dirty="0"/>
              <a:t>dim_products.product_code,dim_products.product_name,dim_products.category,</a:t>
            </a:r>
          </a:p>
          <a:p>
            <a:r>
              <a:rPr lang="en-IN" dirty="0" err="1"/>
              <a:t>fact_event.base_price,fact_event.promo_type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new.dim_products</a:t>
            </a:r>
            <a:endParaRPr lang="en-IN" dirty="0"/>
          </a:p>
          <a:p>
            <a:r>
              <a:rPr lang="en-IN" dirty="0"/>
              <a:t>INNER JOIN </a:t>
            </a:r>
            <a:r>
              <a:rPr lang="en-IN" dirty="0" err="1"/>
              <a:t>new.fact_event</a:t>
            </a:r>
            <a:r>
              <a:rPr lang="en-IN" dirty="0"/>
              <a:t> on </a:t>
            </a:r>
          </a:p>
          <a:p>
            <a:r>
              <a:rPr lang="en-IN" dirty="0" err="1"/>
              <a:t>dim_products.product_code</a:t>
            </a:r>
            <a:r>
              <a:rPr lang="en-IN" dirty="0"/>
              <a:t> =</a:t>
            </a:r>
            <a:r>
              <a:rPr lang="en-IN" dirty="0" err="1"/>
              <a:t>fact_event.product_code</a:t>
            </a:r>
            <a:endParaRPr lang="en-IN" dirty="0"/>
          </a:p>
          <a:p>
            <a:r>
              <a:rPr lang="en-IN" dirty="0"/>
              <a:t>WHERE </a:t>
            </a:r>
            <a:r>
              <a:rPr lang="en-IN" dirty="0" err="1"/>
              <a:t>base_price</a:t>
            </a:r>
            <a:r>
              <a:rPr lang="en-IN" dirty="0"/>
              <a:t> &gt; 500 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8CC99B-10C4-7E7C-BF6C-83A4F7FF438D}"/>
              </a:ext>
            </a:extLst>
          </p:cNvPr>
          <p:cNvSpPr txBox="1"/>
          <p:nvPr/>
        </p:nvSpPr>
        <p:spPr>
          <a:xfrm>
            <a:off x="4672484" y="-18756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PRODUCTS WITH BASE_PRICE</a:t>
            </a:r>
          </a:p>
        </p:txBody>
      </p:sp>
    </p:spTree>
    <p:extLst>
      <p:ext uri="{BB962C8B-B14F-4D97-AF65-F5344CB8AC3E}">
        <p14:creationId xmlns:p14="http://schemas.microsoft.com/office/powerpoint/2010/main" val="410627684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3D3D3D"/>
      </a:dk1>
      <a:lt1>
        <a:sysClr val="window" lastClr="FFFAE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1360</TotalTime>
  <Words>2240</Words>
  <Application>Microsoft Office PowerPoint</Application>
  <PresentationFormat>Widescreen</PresentationFormat>
  <Paragraphs>208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jagaagraharam@gmail.com</dc:creator>
  <cp:lastModifiedBy>jagaagraharam@gmail.com</cp:lastModifiedBy>
  <cp:revision>1</cp:revision>
  <dcterms:created xsi:type="dcterms:W3CDTF">2024-06-25T14:26:34Z</dcterms:created>
  <dcterms:modified xsi:type="dcterms:W3CDTF">2024-06-28T16:54:48Z</dcterms:modified>
</cp:coreProperties>
</file>